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0C5CB7-0D68-478E-A2F7-2DC3D18B5413}">
          <p14:sldIdLst>
            <p14:sldId id="256"/>
            <p14:sldId id="257"/>
            <p14:sldId id="258"/>
            <p14:sldId id="259"/>
            <p14:sldId id="265"/>
            <p14:sldId id="260"/>
            <p14:sldId id="264"/>
            <p14:sldId id="261"/>
            <p14:sldId id="26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776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798055360104"/>
          <c:y val="0.15362084077131399"/>
          <c:w val="0.509320637898944"/>
          <c:h val="0.75991497016067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Mobility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547973407618602E-3"/>
                  <c:y val="-6.156026406136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B1-49F9-82F6-DF3974D7CB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0%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1-49F9-82F6-DF3974D7CB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Sensory Deficiencies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52417906926665E-2"/>
                  <c:y val="-0.246241056245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B1-49F9-82F6-DF3974D7CB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1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B1-49F9-82F6-DF3974D7CB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Communications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0643920222856E-2"/>
                  <c:y val="-0.123120528122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B1-49F9-82F6-DF3974D7CB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.00%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B1-49F9-82F6-DF3974D7C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718088"/>
        <c:axId val="-2053141816"/>
      </c:barChart>
      <c:catAx>
        <c:axId val="-2053718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53141816"/>
        <c:crosses val="autoZero"/>
        <c:auto val="1"/>
        <c:lblAlgn val="ctr"/>
        <c:lblOffset val="100"/>
        <c:noMultiLvlLbl val="0"/>
      </c:catAx>
      <c:valAx>
        <c:axId val="-20531418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53718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99502240142404"/>
          <c:y val="0.17051154033782501"/>
          <c:w val="0.33501156310421998"/>
          <c:h val="0.731580431733641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C4FDD-8022-4A2D-B1D7-0C77298388F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2B8EEF4-F88F-4142-9864-ECB458E48D55}">
      <dgm:prSet phldrT="[Text]"/>
      <dgm:spPr/>
      <dgm:t>
        <a:bodyPr/>
        <a:lstStyle/>
        <a:p>
          <a:pPr algn="ctr"/>
          <a:r>
            <a:rPr lang="en-US" dirty="0" smtClean="0"/>
            <a:t>Generated our three concepts </a:t>
          </a:r>
          <a:endParaRPr lang="en-IE" dirty="0"/>
        </a:p>
      </dgm:t>
    </dgm:pt>
    <dgm:pt modelId="{3E9E51FD-1346-46AF-B7C5-2549058CD8FA}" type="parTrans" cxnId="{7E537AF7-3D6E-491F-8726-997284BD7444}">
      <dgm:prSet/>
      <dgm:spPr/>
      <dgm:t>
        <a:bodyPr/>
        <a:lstStyle/>
        <a:p>
          <a:pPr algn="ctr"/>
          <a:endParaRPr lang="en-IE"/>
        </a:p>
      </dgm:t>
    </dgm:pt>
    <dgm:pt modelId="{7CA315E6-CF25-4B57-A64F-928CB0957291}" type="sibTrans" cxnId="{7E537AF7-3D6E-491F-8726-997284BD744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F7983152-493E-4A73-AF8A-C33AF31F8304}">
      <dgm:prSet phldrT="[Text]"/>
      <dgm:spPr/>
      <dgm:t>
        <a:bodyPr/>
        <a:lstStyle/>
        <a:p>
          <a:pPr algn="ctr"/>
          <a:r>
            <a:rPr lang="en-US" dirty="0" smtClean="0"/>
            <a:t>Chose selected concept based on feedback from stakeholders</a:t>
          </a:r>
          <a:endParaRPr lang="en-IE" dirty="0"/>
        </a:p>
      </dgm:t>
    </dgm:pt>
    <dgm:pt modelId="{D62C1BA2-5B83-49E4-B6F0-EA4C18443A0C}" type="parTrans" cxnId="{A3D016D2-4AA5-46D5-AB5A-66F20878EAAE}">
      <dgm:prSet/>
      <dgm:spPr/>
      <dgm:t>
        <a:bodyPr/>
        <a:lstStyle/>
        <a:p>
          <a:pPr algn="ctr"/>
          <a:endParaRPr lang="en-IE"/>
        </a:p>
      </dgm:t>
    </dgm:pt>
    <dgm:pt modelId="{A6F2B33E-58CC-4FF1-BC6B-6E1687653894}" type="sibTrans" cxnId="{A3D016D2-4AA5-46D5-AB5A-66F20878EAAE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CB71CC13-ABD3-4E3E-8092-E6AD5173E59F}">
      <dgm:prSet phldrT="[Text]"/>
      <dgm:spPr/>
      <dgm:t>
        <a:bodyPr/>
        <a:lstStyle/>
        <a:p>
          <a:pPr algn="ctr"/>
          <a:r>
            <a:rPr lang="en-US" dirty="0" smtClean="0"/>
            <a:t>Finalized concept and design</a:t>
          </a:r>
          <a:endParaRPr lang="en-IE" dirty="0"/>
        </a:p>
      </dgm:t>
    </dgm:pt>
    <dgm:pt modelId="{669CAF19-881E-4987-ABDC-3AF978402A14}" type="parTrans" cxnId="{6AFE72E1-B50F-40A6-8D99-282C5BAEE55E}">
      <dgm:prSet/>
      <dgm:spPr/>
      <dgm:t>
        <a:bodyPr/>
        <a:lstStyle/>
        <a:p>
          <a:pPr algn="ctr"/>
          <a:endParaRPr lang="en-IE"/>
        </a:p>
      </dgm:t>
    </dgm:pt>
    <dgm:pt modelId="{966CFB2B-822D-4B89-99A3-1DEA6CF6C4B7}" type="sibTrans" cxnId="{6AFE72E1-B50F-40A6-8D99-282C5BAEE55E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282D760B-7CDA-470F-9B5E-4CAA57E0DE2C}">
      <dgm:prSet phldrT="[Text]"/>
      <dgm:spPr/>
      <dgm:t>
        <a:bodyPr/>
        <a:lstStyle/>
        <a:p>
          <a:pPr algn="ctr"/>
          <a:r>
            <a:rPr lang="en-US" dirty="0" smtClean="0"/>
            <a:t>Ordered Parts</a:t>
          </a:r>
          <a:endParaRPr lang="en-IE" dirty="0"/>
        </a:p>
      </dgm:t>
    </dgm:pt>
    <dgm:pt modelId="{831AEF47-86B4-41FD-9DC9-F7D136908122}" type="parTrans" cxnId="{C2B5C068-94D4-4733-9D62-C32D6C1C732A}">
      <dgm:prSet/>
      <dgm:spPr/>
      <dgm:t>
        <a:bodyPr/>
        <a:lstStyle/>
        <a:p>
          <a:pPr algn="ctr"/>
          <a:endParaRPr lang="en-IE"/>
        </a:p>
      </dgm:t>
    </dgm:pt>
    <dgm:pt modelId="{35CC6FCD-E863-4F5F-BD6D-E6045A1F6B6A}" type="sibTrans" cxnId="{C2B5C068-94D4-4733-9D62-C32D6C1C732A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008747CF-B051-4F56-B6D2-E90C307D87F8}">
      <dgm:prSet phldrT="[Text]"/>
      <dgm:spPr/>
      <dgm:t>
        <a:bodyPr/>
        <a:lstStyle/>
        <a:p>
          <a:pPr algn="ctr"/>
          <a:r>
            <a:rPr lang="en-US" dirty="0" smtClean="0"/>
            <a:t>Began programming digital components</a:t>
          </a:r>
          <a:endParaRPr lang="en-IE" dirty="0"/>
        </a:p>
      </dgm:t>
    </dgm:pt>
    <dgm:pt modelId="{7496E01A-FBAF-40C3-ABA0-FBE46139DD5B}" type="parTrans" cxnId="{A7B3A2EA-3B67-4894-B10E-4CC9F454FE51}">
      <dgm:prSet/>
      <dgm:spPr/>
      <dgm:t>
        <a:bodyPr/>
        <a:lstStyle/>
        <a:p>
          <a:pPr algn="ctr"/>
          <a:endParaRPr lang="en-IE"/>
        </a:p>
      </dgm:t>
    </dgm:pt>
    <dgm:pt modelId="{C98AAA08-1CF7-4B1E-9BC9-187CA0848A8D}" type="sibTrans" cxnId="{A7B3A2EA-3B67-4894-B10E-4CC9F454FE51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C62DD97F-D565-4CA7-9314-AE4B16F73EFB}">
      <dgm:prSet phldrT="[Text]"/>
      <dgm:spPr/>
      <dgm:t>
        <a:bodyPr/>
        <a:lstStyle/>
        <a:p>
          <a:pPr algn="ctr"/>
          <a:r>
            <a:rPr lang="en-US" dirty="0" smtClean="0"/>
            <a:t>Re-ordered some components </a:t>
          </a:r>
          <a:endParaRPr lang="en-IE" dirty="0"/>
        </a:p>
      </dgm:t>
    </dgm:pt>
    <dgm:pt modelId="{EE79B1AD-8B81-4DC6-9AA5-00506188BCFB}" type="parTrans" cxnId="{E47A7C6E-DF70-443A-8842-4E98B9484B1E}">
      <dgm:prSet/>
      <dgm:spPr/>
      <dgm:t>
        <a:bodyPr/>
        <a:lstStyle/>
        <a:p>
          <a:pPr algn="ctr"/>
          <a:endParaRPr lang="en-IE"/>
        </a:p>
      </dgm:t>
    </dgm:pt>
    <dgm:pt modelId="{A58B86D7-E63F-4ABE-90C2-9DB4D6DD6F3E}" type="sibTrans" cxnId="{E47A7C6E-DF70-443A-8842-4E98B9484B1E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4CF9A8AA-B820-409B-8B5B-1007999045AB}">
      <dgm:prSet phldrT="[Text]"/>
      <dgm:spPr/>
      <dgm:t>
        <a:bodyPr/>
        <a:lstStyle/>
        <a:p>
          <a:pPr algn="ctr"/>
          <a:r>
            <a:rPr lang="en-US" dirty="0" smtClean="0"/>
            <a:t>Started combining different components</a:t>
          </a:r>
          <a:endParaRPr lang="en-IE" dirty="0"/>
        </a:p>
      </dgm:t>
    </dgm:pt>
    <dgm:pt modelId="{B3835795-53C6-4264-A92E-4BA6672D9CFF}" type="parTrans" cxnId="{08D1968B-7566-47A8-A51C-A65A8CE24E3B}">
      <dgm:prSet/>
      <dgm:spPr/>
      <dgm:t>
        <a:bodyPr/>
        <a:lstStyle/>
        <a:p>
          <a:pPr algn="ctr"/>
          <a:endParaRPr lang="en-IE"/>
        </a:p>
      </dgm:t>
    </dgm:pt>
    <dgm:pt modelId="{A9DE8732-621E-427A-ACE8-BA8B391A2546}" type="sibTrans" cxnId="{08D1968B-7566-47A8-A51C-A65A8CE24E3B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107684CA-4A84-4249-8A13-A93A94BC4B67}">
      <dgm:prSet phldrT="[Text]"/>
      <dgm:spPr/>
      <dgm:t>
        <a:bodyPr/>
        <a:lstStyle/>
        <a:p>
          <a:pPr algn="ctr"/>
          <a:r>
            <a:rPr lang="en-US" dirty="0" smtClean="0"/>
            <a:t>Implemented coding</a:t>
          </a:r>
          <a:endParaRPr lang="en-IE" dirty="0"/>
        </a:p>
      </dgm:t>
    </dgm:pt>
    <dgm:pt modelId="{EFE2C265-8C1A-4A2B-B403-25F7CF300751}" type="parTrans" cxnId="{14BA6B46-A27A-4AB2-81C7-6EBE24B0147B}">
      <dgm:prSet/>
      <dgm:spPr/>
      <dgm:t>
        <a:bodyPr/>
        <a:lstStyle/>
        <a:p>
          <a:pPr algn="ctr"/>
          <a:endParaRPr lang="en-IE"/>
        </a:p>
      </dgm:t>
    </dgm:pt>
    <dgm:pt modelId="{F08F614A-6474-4F52-AF1D-7BBAA400D96F}" type="sibTrans" cxnId="{14BA6B46-A27A-4AB2-81C7-6EBE24B0147B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>
            <a:solidFill>
              <a:schemeClr val="accent3"/>
            </a:solidFill>
          </a:endParaRPr>
        </a:p>
      </dgm:t>
    </dgm:pt>
    <dgm:pt modelId="{CB9E679C-6BB1-4C1E-A64D-EA2D05E7603D}">
      <dgm:prSet phldrT="[Text]"/>
      <dgm:spPr/>
      <dgm:t>
        <a:bodyPr/>
        <a:lstStyle/>
        <a:p>
          <a:pPr algn="ctr"/>
          <a:r>
            <a:rPr lang="en-US" dirty="0" smtClean="0"/>
            <a:t>Tested design</a:t>
          </a:r>
          <a:endParaRPr lang="en-IE" dirty="0"/>
        </a:p>
      </dgm:t>
    </dgm:pt>
    <dgm:pt modelId="{66910F9E-638A-4B9B-949A-F65ED01A6507}" type="parTrans" cxnId="{107EA830-BB58-450C-829A-98777611081E}">
      <dgm:prSet/>
      <dgm:spPr/>
      <dgm:t>
        <a:bodyPr/>
        <a:lstStyle/>
        <a:p>
          <a:pPr algn="ctr"/>
          <a:endParaRPr lang="en-IE"/>
        </a:p>
      </dgm:t>
    </dgm:pt>
    <dgm:pt modelId="{6C21D5BA-5FB1-4CCB-B387-1AF6027DBA5D}" type="sibTrans" cxnId="{107EA830-BB58-450C-829A-98777611081E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IE"/>
        </a:p>
      </dgm:t>
    </dgm:pt>
    <dgm:pt modelId="{03118ACF-BF1A-4064-928A-0C7D3A647E23}">
      <dgm:prSet/>
      <dgm:spPr/>
      <dgm:t>
        <a:bodyPr/>
        <a:lstStyle/>
        <a:p>
          <a:pPr algn="ctr"/>
          <a:r>
            <a:rPr lang="en-US" dirty="0" smtClean="0"/>
            <a:t>Final tweaking of design before the showcase</a:t>
          </a:r>
          <a:endParaRPr lang="en-IE" dirty="0"/>
        </a:p>
      </dgm:t>
    </dgm:pt>
    <dgm:pt modelId="{09BD6493-0CAE-4136-B76C-19F180406C84}" type="parTrans" cxnId="{3AA2251F-B402-4590-B4C7-7D9FEBE09A5C}">
      <dgm:prSet/>
      <dgm:spPr/>
      <dgm:t>
        <a:bodyPr/>
        <a:lstStyle/>
        <a:p>
          <a:pPr algn="ctr"/>
          <a:endParaRPr lang="en-IE"/>
        </a:p>
      </dgm:t>
    </dgm:pt>
    <dgm:pt modelId="{FB2C462C-E3C7-4518-B26A-55458C3D2EBD}" type="sibTrans" cxnId="{3AA2251F-B402-4590-B4C7-7D9FEBE09A5C}">
      <dgm:prSet/>
      <dgm:spPr/>
      <dgm:t>
        <a:bodyPr/>
        <a:lstStyle/>
        <a:p>
          <a:pPr algn="ctr"/>
          <a:endParaRPr lang="en-IE"/>
        </a:p>
      </dgm:t>
    </dgm:pt>
    <dgm:pt modelId="{39DC8497-7714-994C-A98D-E31260EC86E0}">
      <dgm:prSet phldrT="[Text]"/>
      <dgm:spPr/>
      <dgm:t>
        <a:bodyPr/>
        <a:lstStyle/>
        <a:p>
          <a:pPr algn="ctr"/>
          <a:r>
            <a:rPr lang="en-IE" dirty="0" smtClean="0"/>
            <a:t>Market research to see what is needed</a:t>
          </a:r>
          <a:endParaRPr lang="en-IE" dirty="0"/>
        </a:p>
      </dgm:t>
    </dgm:pt>
    <dgm:pt modelId="{A4E4B776-B764-CD4B-8913-09DDF6E390B7}" type="parTrans" cxnId="{EF3FDA25-BC33-B447-890F-836498D385C7}">
      <dgm:prSet/>
      <dgm:spPr/>
      <dgm:t>
        <a:bodyPr/>
        <a:lstStyle/>
        <a:p>
          <a:pPr algn="ctr"/>
          <a:endParaRPr lang="en-US"/>
        </a:p>
      </dgm:t>
    </dgm:pt>
    <dgm:pt modelId="{91816FF5-F7B2-B046-BB9C-5ED4DBD614F8}" type="sibTrans" cxnId="{EF3FDA25-BC33-B447-890F-836498D385C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US"/>
        </a:p>
      </dgm:t>
    </dgm:pt>
    <dgm:pt modelId="{92FFC0CA-08B3-2A4F-A978-D6315C23C328}">
      <dgm:prSet phldrT="[Text]"/>
      <dgm:spPr/>
      <dgm:t>
        <a:bodyPr/>
        <a:lstStyle/>
        <a:p>
          <a:pPr algn="ctr"/>
          <a:r>
            <a:rPr lang="en-IE" dirty="0" smtClean="0"/>
            <a:t>Brainstorming</a:t>
          </a:r>
          <a:endParaRPr lang="en-IE" dirty="0"/>
        </a:p>
      </dgm:t>
    </dgm:pt>
    <dgm:pt modelId="{6F50AB7B-8724-C74D-9AC0-561946BEA97A}" type="parTrans" cxnId="{A16E4DF6-22CE-044A-A7A3-4551ABF7B4AD}">
      <dgm:prSet/>
      <dgm:spPr/>
      <dgm:t>
        <a:bodyPr/>
        <a:lstStyle/>
        <a:p>
          <a:pPr algn="ctr"/>
          <a:endParaRPr lang="en-US"/>
        </a:p>
      </dgm:t>
    </dgm:pt>
    <dgm:pt modelId="{86F9D939-602D-E043-8FF9-C3A0ACA84019}" type="sibTrans" cxnId="{A16E4DF6-22CE-044A-A7A3-4551ABF7B4A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n-US"/>
        </a:p>
      </dgm:t>
    </dgm:pt>
    <dgm:pt modelId="{60F7ECE2-670C-4839-8497-A11E2B704AA5}" type="pres">
      <dgm:prSet presAssocID="{D23C4FDD-8022-4A2D-B1D7-0C77298388F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2D1B910-7F6A-094C-A28A-E561A8675634}" type="pres">
      <dgm:prSet presAssocID="{39DC8497-7714-994C-A98D-E31260EC86E0}" presName="compNode" presStyleCnt="0"/>
      <dgm:spPr/>
    </dgm:pt>
    <dgm:pt modelId="{D157BB4F-DADE-E249-9866-356F6FE76803}" type="pres">
      <dgm:prSet presAssocID="{39DC8497-7714-994C-A98D-E31260EC86E0}" presName="dummyConnPt" presStyleCnt="0"/>
      <dgm:spPr/>
    </dgm:pt>
    <dgm:pt modelId="{05DE8CF3-25D3-4B49-9A45-1F1992AE80D9}" type="pres">
      <dgm:prSet presAssocID="{39DC8497-7714-994C-A98D-E31260EC86E0}" presName="node" presStyleLbl="node1" presStyleIdx="0" presStyleCnt="12" custLinFactNeighborX="-30972" custLinFactNeighborY="-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7609F-7FDA-A749-8D06-4512174DE7D5}" type="pres">
      <dgm:prSet presAssocID="{91816FF5-F7B2-B046-BB9C-5ED4DBD614F8}" presName="sibTrans" presStyleLbl="bgSibTrans2D1" presStyleIdx="0" presStyleCnt="11" custLinFactNeighborX="38183" custLinFactNeighborY="-8281"/>
      <dgm:spPr/>
      <dgm:t>
        <a:bodyPr/>
        <a:lstStyle/>
        <a:p>
          <a:endParaRPr lang="en-US"/>
        </a:p>
      </dgm:t>
    </dgm:pt>
    <dgm:pt modelId="{FFF14842-29E4-C54F-9EB8-043B41C1B1E2}" type="pres">
      <dgm:prSet presAssocID="{92FFC0CA-08B3-2A4F-A978-D6315C23C328}" presName="compNode" presStyleCnt="0"/>
      <dgm:spPr/>
    </dgm:pt>
    <dgm:pt modelId="{A12D3647-8A95-494E-B342-6358760FBC07}" type="pres">
      <dgm:prSet presAssocID="{92FFC0CA-08B3-2A4F-A978-D6315C23C328}" presName="dummyConnPt" presStyleCnt="0"/>
      <dgm:spPr/>
    </dgm:pt>
    <dgm:pt modelId="{B7715B7B-FC20-F948-AAAE-EF656C7C7783}" type="pres">
      <dgm:prSet presAssocID="{92FFC0CA-08B3-2A4F-A978-D6315C23C328}" presName="node" presStyleLbl="node1" presStyleIdx="1" presStyleCnt="12" custLinFactNeighborX="-30972" custLinFactNeighborY="-6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E380A-FAAE-DD4A-A710-CBCC7EAF0B12}" type="pres">
      <dgm:prSet presAssocID="{86F9D939-602D-E043-8FF9-C3A0ACA84019}" presName="sibTrans" presStyleLbl="bgSibTrans2D1" presStyleIdx="1" presStyleCnt="11" custLinFactNeighborX="34121" custLinFactNeighborY="-8284"/>
      <dgm:spPr/>
      <dgm:t>
        <a:bodyPr/>
        <a:lstStyle/>
        <a:p>
          <a:endParaRPr lang="en-US"/>
        </a:p>
      </dgm:t>
    </dgm:pt>
    <dgm:pt modelId="{F545CA46-3E29-4F3E-A08D-4241CA6E5D23}" type="pres">
      <dgm:prSet presAssocID="{52B8EEF4-F88F-4142-9864-ECB458E48D55}" presName="compNode" presStyleCnt="0"/>
      <dgm:spPr/>
    </dgm:pt>
    <dgm:pt modelId="{4AA921EE-CDEF-4779-8991-F3A1A01F10BD}" type="pres">
      <dgm:prSet presAssocID="{52B8EEF4-F88F-4142-9864-ECB458E48D55}" presName="dummyConnPt" presStyleCnt="0"/>
      <dgm:spPr/>
    </dgm:pt>
    <dgm:pt modelId="{DFB460F5-2FCE-4181-A606-ADCCBD328D13}" type="pres">
      <dgm:prSet presAssocID="{52B8EEF4-F88F-4142-9864-ECB458E48D55}" presName="node" presStyleLbl="node1" presStyleIdx="2" presStyleCnt="12" custLinFactNeighborX="-30972" custLinFactNeighborY="155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D0B6501-E027-408E-BC83-3DB9E8582744}" type="pres">
      <dgm:prSet presAssocID="{7CA315E6-CF25-4B57-A64F-928CB0957291}" presName="sibTrans" presStyleLbl="bgSibTrans2D1" presStyleIdx="2" presStyleCnt="11" custLinFactNeighborX="36684" custLinFactNeighborY="3711"/>
      <dgm:spPr/>
      <dgm:t>
        <a:bodyPr/>
        <a:lstStyle/>
        <a:p>
          <a:endParaRPr lang="en-US"/>
        </a:p>
      </dgm:t>
    </dgm:pt>
    <dgm:pt modelId="{34180CFD-68B9-496A-B5E0-6006A929F443}" type="pres">
      <dgm:prSet presAssocID="{F7983152-493E-4A73-AF8A-C33AF31F8304}" presName="compNode" presStyleCnt="0"/>
      <dgm:spPr/>
    </dgm:pt>
    <dgm:pt modelId="{C3335AAF-5EB6-49B7-8EB4-6B9FA2A60ACD}" type="pres">
      <dgm:prSet presAssocID="{F7983152-493E-4A73-AF8A-C33AF31F8304}" presName="dummyConnPt" presStyleCnt="0"/>
      <dgm:spPr/>
    </dgm:pt>
    <dgm:pt modelId="{C1AA1260-5C4B-4D98-8F03-9EEE09D7704E}" type="pres">
      <dgm:prSet presAssocID="{F7983152-493E-4A73-AF8A-C33AF31F8304}" presName="node" presStyleLbl="node1" presStyleIdx="3" presStyleCnt="12" custLinFactNeighborX="-30972" custLinFactNeighborY="155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013CBE-09EA-4CE5-8855-7C4F33D25DDE}" type="pres">
      <dgm:prSet presAssocID="{A6F2B33E-58CC-4FF1-BC6B-6E1687653894}" presName="sibTrans" presStyleLbl="bgSibTrans2D1" presStyleIdx="3" presStyleCnt="11" custLinFactNeighborX="33808" custLinFactNeighborY="41939"/>
      <dgm:spPr/>
      <dgm:t>
        <a:bodyPr/>
        <a:lstStyle/>
        <a:p>
          <a:endParaRPr lang="en-US"/>
        </a:p>
      </dgm:t>
    </dgm:pt>
    <dgm:pt modelId="{B177779E-B9C9-496F-87F3-A15D4685EF29}" type="pres">
      <dgm:prSet presAssocID="{CB71CC13-ABD3-4E3E-8092-E6AD5173E59F}" presName="compNode" presStyleCnt="0"/>
      <dgm:spPr/>
    </dgm:pt>
    <dgm:pt modelId="{ACAA4A17-3BD8-4EE0-94C1-EE47894AA40D}" type="pres">
      <dgm:prSet presAssocID="{CB71CC13-ABD3-4E3E-8092-E6AD5173E59F}" presName="dummyConnPt" presStyleCnt="0"/>
      <dgm:spPr/>
    </dgm:pt>
    <dgm:pt modelId="{71C08772-72AD-4243-BBE0-88983238E7E0}" type="pres">
      <dgm:prSet presAssocID="{CB71CC13-ABD3-4E3E-8092-E6AD5173E59F}" presName="node" presStyleLbl="node1" presStyleIdx="4" presStyleCnt="12" custLinFactNeighborX="2451" custLinFactNeighborY="-277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7326244-1C6D-4211-BA16-F27CC7F11625}" type="pres">
      <dgm:prSet presAssocID="{966CFB2B-822D-4B89-99A3-1DEA6CF6C4B7}" presName="sibTrans" presStyleLbl="bgSibTrans2D1" presStyleIdx="4" presStyleCnt="11" custLinFactY="72549" custLinFactNeighborX="33020" custLinFactNeighborY="100000"/>
      <dgm:spPr/>
      <dgm:t>
        <a:bodyPr/>
        <a:lstStyle/>
        <a:p>
          <a:endParaRPr lang="en-US"/>
        </a:p>
      </dgm:t>
    </dgm:pt>
    <dgm:pt modelId="{68A59291-5BC0-45BB-ADBA-C6D06496BBF8}" type="pres">
      <dgm:prSet presAssocID="{282D760B-7CDA-470F-9B5E-4CAA57E0DE2C}" presName="compNode" presStyleCnt="0"/>
      <dgm:spPr/>
    </dgm:pt>
    <dgm:pt modelId="{1D88E9F8-6298-49FD-B25F-300E791EA51C}" type="pres">
      <dgm:prSet presAssocID="{282D760B-7CDA-470F-9B5E-4CAA57E0DE2C}" presName="dummyConnPt" presStyleCnt="0"/>
      <dgm:spPr/>
    </dgm:pt>
    <dgm:pt modelId="{84628BE0-4146-4DBD-94CD-4FED1BDCB2A5}" type="pres">
      <dgm:prSet presAssocID="{282D760B-7CDA-470F-9B5E-4CAA57E0DE2C}" presName="node" presStyleLbl="node1" presStyleIdx="5" presStyleCnt="12" custLinFactNeighborX="2451" custLinFactNeighborY="335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D5A79A7-6C80-4D60-B36D-2C9866901D4A}" type="pres">
      <dgm:prSet presAssocID="{35CC6FCD-E863-4F5F-BD6D-E6045A1F6B6A}" presName="sibTrans" presStyleLbl="bgSibTrans2D1" presStyleIdx="5" presStyleCnt="11" custAng="110105" custLinFactNeighborX="35935" custLinFactNeighborY="400"/>
      <dgm:spPr/>
      <dgm:t>
        <a:bodyPr/>
        <a:lstStyle/>
        <a:p>
          <a:endParaRPr lang="en-US"/>
        </a:p>
      </dgm:t>
    </dgm:pt>
    <dgm:pt modelId="{A5EDB5DE-413D-4390-986B-4F46C81C88F7}" type="pres">
      <dgm:prSet presAssocID="{008747CF-B051-4F56-B6D2-E90C307D87F8}" presName="compNode" presStyleCnt="0"/>
      <dgm:spPr/>
    </dgm:pt>
    <dgm:pt modelId="{D91489D0-1E3F-4356-8B6A-45A60701B554}" type="pres">
      <dgm:prSet presAssocID="{008747CF-B051-4F56-B6D2-E90C307D87F8}" presName="dummyConnPt" presStyleCnt="0"/>
      <dgm:spPr/>
    </dgm:pt>
    <dgm:pt modelId="{D862544C-9326-4861-B7F0-EBC02DDD27E6}" type="pres">
      <dgm:prSet presAssocID="{008747CF-B051-4F56-B6D2-E90C307D87F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2CF299A-4AD7-4ED4-81AF-B008B2EAC290}" type="pres">
      <dgm:prSet presAssocID="{C98AAA08-1CF7-4B1E-9BC9-187CA0848A8D}" presName="sibTrans" presStyleLbl="bgSibTrans2D1" presStyleIdx="6" presStyleCnt="11" custLinFactNeighborX="35935" custLinFactNeighborY="86044"/>
      <dgm:spPr/>
      <dgm:t>
        <a:bodyPr/>
        <a:lstStyle/>
        <a:p>
          <a:endParaRPr lang="en-US"/>
        </a:p>
      </dgm:t>
    </dgm:pt>
    <dgm:pt modelId="{73CD3F3C-5C7F-44A6-B62A-E381CD86047D}" type="pres">
      <dgm:prSet presAssocID="{C62DD97F-D565-4CA7-9314-AE4B16F73EFB}" presName="compNode" presStyleCnt="0"/>
      <dgm:spPr/>
    </dgm:pt>
    <dgm:pt modelId="{C6DB1E78-BDA5-4074-8C31-404968C7BA0C}" type="pres">
      <dgm:prSet presAssocID="{C62DD97F-D565-4CA7-9314-AE4B16F73EFB}" presName="dummyConnPt" presStyleCnt="0"/>
      <dgm:spPr/>
    </dgm:pt>
    <dgm:pt modelId="{C089483A-EA1B-4B5B-9356-0B7D4833DF83}" type="pres">
      <dgm:prSet presAssocID="{C62DD97F-D565-4CA7-9314-AE4B16F73EF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539FEE7-CC30-4DF2-AE2B-31125AF178D8}" type="pres">
      <dgm:prSet presAssocID="{A58B86D7-E63F-4ABE-90C2-9DB4D6DD6F3E}" presName="sibTrans" presStyleLbl="bgSibTrans2D1" presStyleIdx="7" presStyleCnt="11" custLinFactNeighborX="39589" custLinFactNeighborY="54894"/>
      <dgm:spPr/>
      <dgm:t>
        <a:bodyPr/>
        <a:lstStyle/>
        <a:p>
          <a:endParaRPr lang="en-US"/>
        </a:p>
      </dgm:t>
    </dgm:pt>
    <dgm:pt modelId="{18CB3F14-A526-49CE-B41A-E7AB5E448B1D}" type="pres">
      <dgm:prSet presAssocID="{4CF9A8AA-B820-409B-8B5B-1007999045AB}" presName="compNode" presStyleCnt="0"/>
      <dgm:spPr/>
    </dgm:pt>
    <dgm:pt modelId="{D78D4497-9BDD-4274-B461-A34B62C2EE36}" type="pres">
      <dgm:prSet presAssocID="{4CF9A8AA-B820-409B-8B5B-1007999045AB}" presName="dummyConnPt" presStyleCnt="0"/>
      <dgm:spPr/>
    </dgm:pt>
    <dgm:pt modelId="{95BE37EC-B1DC-495D-B8B8-E14E548035A2}" type="pres">
      <dgm:prSet presAssocID="{4CF9A8AA-B820-409B-8B5B-1007999045AB}" presName="node" presStyleLbl="node1" presStyleIdx="8" presStyleCnt="12" custLinFactNeighborX="35874" custLinFactNeighborY="-24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25C36E8-3CBF-4221-BE45-45B6DF49E615}" type="pres">
      <dgm:prSet presAssocID="{A9DE8732-621E-427A-ACE8-BA8B391A2546}" presName="sibTrans" presStyleLbl="bgSibTrans2D1" presStyleIdx="8" presStyleCnt="11" custLinFactNeighborX="38062" custLinFactNeighborY="2967"/>
      <dgm:spPr/>
      <dgm:t>
        <a:bodyPr/>
        <a:lstStyle/>
        <a:p>
          <a:endParaRPr lang="en-US"/>
        </a:p>
      </dgm:t>
    </dgm:pt>
    <dgm:pt modelId="{6322C911-36E4-4282-8113-AEB877E71F44}" type="pres">
      <dgm:prSet presAssocID="{107684CA-4A84-4249-8A13-A93A94BC4B67}" presName="compNode" presStyleCnt="0"/>
      <dgm:spPr/>
    </dgm:pt>
    <dgm:pt modelId="{049FB8FF-D119-48DA-B9BD-6AAD67865642}" type="pres">
      <dgm:prSet presAssocID="{107684CA-4A84-4249-8A13-A93A94BC4B67}" presName="dummyConnPt" presStyleCnt="0"/>
      <dgm:spPr/>
    </dgm:pt>
    <dgm:pt modelId="{7D1F1132-EA67-406F-89AC-45367377CAC0}" type="pres">
      <dgm:prSet presAssocID="{107684CA-4A84-4249-8A13-A93A94BC4B67}" presName="node" presStyleLbl="node1" presStyleIdx="9" presStyleCnt="12" custLinFactNeighborX="35874" custLinFactNeighborY="1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E1CC0-EF4D-4535-BB57-9ABD53371442}" type="pres">
      <dgm:prSet presAssocID="{F08F614A-6474-4F52-AF1D-7BBAA400D96F}" presName="sibTrans" presStyleLbl="bgSibTrans2D1" presStyleIdx="9" presStyleCnt="11" custLinFactNeighborX="38062" custLinFactNeighborY="401"/>
      <dgm:spPr/>
      <dgm:t>
        <a:bodyPr/>
        <a:lstStyle/>
        <a:p>
          <a:endParaRPr lang="en-US"/>
        </a:p>
      </dgm:t>
    </dgm:pt>
    <dgm:pt modelId="{85716E04-1B36-4559-BE54-0C870CD5F00A}" type="pres">
      <dgm:prSet presAssocID="{CB9E679C-6BB1-4C1E-A64D-EA2D05E7603D}" presName="compNode" presStyleCnt="0"/>
      <dgm:spPr/>
    </dgm:pt>
    <dgm:pt modelId="{9F3FC334-E21F-4BC6-B9EB-D86755C8632B}" type="pres">
      <dgm:prSet presAssocID="{CB9E679C-6BB1-4C1E-A64D-EA2D05E7603D}" presName="dummyConnPt" presStyleCnt="0"/>
      <dgm:spPr/>
    </dgm:pt>
    <dgm:pt modelId="{40D1FD8C-6506-4205-8365-74CFFCE3209A}" type="pres">
      <dgm:prSet presAssocID="{CB9E679C-6BB1-4C1E-A64D-EA2D05E7603D}" presName="node" presStyleLbl="node1" presStyleIdx="10" presStyleCnt="12" custLinFactNeighborX="35874" custLinFactNeighborY="-24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AD8A5EF-EB22-421C-8CDB-4135153A80BF}" type="pres">
      <dgm:prSet presAssocID="{6C21D5BA-5FB1-4CCB-B387-1AF6027DBA5D}" presName="sibTrans" presStyleLbl="bgSibTrans2D1" presStyleIdx="10" presStyleCnt="11" custLinFactNeighborX="34222" custLinFactNeighborY="-8055"/>
      <dgm:spPr/>
      <dgm:t>
        <a:bodyPr/>
        <a:lstStyle/>
        <a:p>
          <a:endParaRPr lang="en-US"/>
        </a:p>
      </dgm:t>
    </dgm:pt>
    <dgm:pt modelId="{E1766EF0-5D4F-4524-88C0-52537CAF5D0D}" type="pres">
      <dgm:prSet presAssocID="{03118ACF-BF1A-4064-928A-0C7D3A647E23}" presName="compNode" presStyleCnt="0"/>
      <dgm:spPr/>
    </dgm:pt>
    <dgm:pt modelId="{F689E9A2-CF29-4D33-BDC9-0907AF2EEAA7}" type="pres">
      <dgm:prSet presAssocID="{03118ACF-BF1A-4064-928A-0C7D3A647E23}" presName="dummyConnPt" presStyleCnt="0"/>
      <dgm:spPr/>
    </dgm:pt>
    <dgm:pt modelId="{4B83572E-8B71-49DD-9FCC-031E9B9B37FF}" type="pres">
      <dgm:prSet presAssocID="{03118ACF-BF1A-4064-928A-0C7D3A647E23}" presName="node" presStyleLbl="node1" presStyleIdx="11" presStyleCnt="12" custLinFactNeighborX="36628" custLinFactNeighborY="-1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0994934-13A3-4781-976B-6ECA9BB4B559}" type="presOf" srcId="{A58B86D7-E63F-4ABE-90C2-9DB4D6DD6F3E}" destId="{9539FEE7-CC30-4DF2-AE2B-31125AF178D8}" srcOrd="0" destOrd="0" presId="urn:microsoft.com/office/officeart/2005/8/layout/bProcess4"/>
    <dgm:cxn modelId="{08D1968B-7566-47A8-A51C-A65A8CE24E3B}" srcId="{D23C4FDD-8022-4A2D-B1D7-0C77298388F6}" destId="{4CF9A8AA-B820-409B-8B5B-1007999045AB}" srcOrd="8" destOrd="0" parTransId="{B3835795-53C6-4264-A92E-4BA6672D9CFF}" sibTransId="{A9DE8732-621E-427A-ACE8-BA8B391A2546}"/>
    <dgm:cxn modelId="{C2B5C068-94D4-4733-9D62-C32D6C1C732A}" srcId="{D23C4FDD-8022-4A2D-B1D7-0C77298388F6}" destId="{282D760B-7CDA-470F-9B5E-4CAA57E0DE2C}" srcOrd="5" destOrd="0" parTransId="{831AEF47-86B4-41FD-9DC9-F7D136908122}" sibTransId="{35CC6FCD-E863-4F5F-BD6D-E6045A1F6B6A}"/>
    <dgm:cxn modelId="{57468F19-D633-9049-BEB8-BD0C1F39B35D}" type="presOf" srcId="{92FFC0CA-08B3-2A4F-A978-D6315C23C328}" destId="{B7715B7B-FC20-F948-AAAE-EF656C7C7783}" srcOrd="0" destOrd="0" presId="urn:microsoft.com/office/officeart/2005/8/layout/bProcess4"/>
    <dgm:cxn modelId="{A16E4DF6-22CE-044A-A7A3-4551ABF7B4AD}" srcId="{D23C4FDD-8022-4A2D-B1D7-0C77298388F6}" destId="{92FFC0CA-08B3-2A4F-A978-D6315C23C328}" srcOrd="1" destOrd="0" parTransId="{6F50AB7B-8724-C74D-9AC0-561946BEA97A}" sibTransId="{86F9D939-602D-E043-8FF9-C3A0ACA84019}"/>
    <dgm:cxn modelId="{7D8E04ED-9751-4FF1-BE91-F15DD052A02F}" type="presOf" srcId="{7CA315E6-CF25-4B57-A64F-928CB0957291}" destId="{ED0B6501-E027-408E-BC83-3DB9E8582744}" srcOrd="0" destOrd="0" presId="urn:microsoft.com/office/officeart/2005/8/layout/bProcess4"/>
    <dgm:cxn modelId="{107EA830-BB58-450C-829A-98777611081E}" srcId="{D23C4FDD-8022-4A2D-B1D7-0C77298388F6}" destId="{CB9E679C-6BB1-4C1E-A64D-EA2D05E7603D}" srcOrd="10" destOrd="0" parTransId="{66910F9E-638A-4B9B-949A-F65ED01A6507}" sibTransId="{6C21D5BA-5FB1-4CCB-B387-1AF6027DBA5D}"/>
    <dgm:cxn modelId="{14BA6B46-A27A-4AB2-81C7-6EBE24B0147B}" srcId="{D23C4FDD-8022-4A2D-B1D7-0C77298388F6}" destId="{107684CA-4A84-4249-8A13-A93A94BC4B67}" srcOrd="9" destOrd="0" parTransId="{EFE2C265-8C1A-4A2B-B403-25F7CF300751}" sibTransId="{F08F614A-6474-4F52-AF1D-7BBAA400D96F}"/>
    <dgm:cxn modelId="{6ACD2178-8B59-45CF-85A5-C0519FFDAE17}" type="presOf" srcId="{35CC6FCD-E863-4F5F-BD6D-E6045A1F6B6A}" destId="{1D5A79A7-6C80-4D60-B36D-2C9866901D4A}" srcOrd="0" destOrd="0" presId="urn:microsoft.com/office/officeart/2005/8/layout/bProcess4"/>
    <dgm:cxn modelId="{E48282FB-E990-481D-AC59-14B3C4657D4F}" type="presOf" srcId="{52B8EEF4-F88F-4142-9864-ECB458E48D55}" destId="{DFB460F5-2FCE-4181-A606-ADCCBD328D13}" srcOrd="0" destOrd="0" presId="urn:microsoft.com/office/officeart/2005/8/layout/bProcess4"/>
    <dgm:cxn modelId="{D86B22E7-1CAF-944B-B94C-2EC313065FFD}" type="presOf" srcId="{86F9D939-602D-E043-8FF9-C3A0ACA84019}" destId="{D10E380A-FAAE-DD4A-A710-CBCC7EAF0B12}" srcOrd="0" destOrd="0" presId="urn:microsoft.com/office/officeart/2005/8/layout/bProcess4"/>
    <dgm:cxn modelId="{7E537AF7-3D6E-491F-8726-997284BD7444}" srcId="{D23C4FDD-8022-4A2D-B1D7-0C77298388F6}" destId="{52B8EEF4-F88F-4142-9864-ECB458E48D55}" srcOrd="2" destOrd="0" parTransId="{3E9E51FD-1346-46AF-B7C5-2549058CD8FA}" sibTransId="{7CA315E6-CF25-4B57-A64F-928CB0957291}"/>
    <dgm:cxn modelId="{A3D70209-F4DA-4792-86CF-7E9C230779E1}" type="presOf" srcId="{F7983152-493E-4A73-AF8A-C33AF31F8304}" destId="{C1AA1260-5C4B-4D98-8F03-9EEE09D7704E}" srcOrd="0" destOrd="0" presId="urn:microsoft.com/office/officeart/2005/8/layout/bProcess4"/>
    <dgm:cxn modelId="{3AA2251F-B402-4590-B4C7-7D9FEBE09A5C}" srcId="{D23C4FDD-8022-4A2D-B1D7-0C77298388F6}" destId="{03118ACF-BF1A-4064-928A-0C7D3A647E23}" srcOrd="11" destOrd="0" parTransId="{09BD6493-0CAE-4136-B76C-19F180406C84}" sibTransId="{FB2C462C-E3C7-4518-B26A-55458C3D2EBD}"/>
    <dgm:cxn modelId="{A7B3A2EA-3B67-4894-B10E-4CC9F454FE51}" srcId="{D23C4FDD-8022-4A2D-B1D7-0C77298388F6}" destId="{008747CF-B051-4F56-B6D2-E90C307D87F8}" srcOrd="6" destOrd="0" parTransId="{7496E01A-FBAF-40C3-ABA0-FBE46139DD5B}" sibTransId="{C98AAA08-1CF7-4B1E-9BC9-187CA0848A8D}"/>
    <dgm:cxn modelId="{12326B51-7E5B-4CC3-B283-A7C54328ECD1}" type="presOf" srcId="{107684CA-4A84-4249-8A13-A93A94BC4B67}" destId="{7D1F1132-EA67-406F-89AC-45367377CAC0}" srcOrd="0" destOrd="0" presId="urn:microsoft.com/office/officeart/2005/8/layout/bProcess4"/>
    <dgm:cxn modelId="{D5860051-69FD-1A4B-BDAE-7C064B97DC1B}" type="presOf" srcId="{91816FF5-F7B2-B046-BB9C-5ED4DBD614F8}" destId="{9647609F-7FDA-A749-8D06-4512174DE7D5}" srcOrd="0" destOrd="0" presId="urn:microsoft.com/office/officeart/2005/8/layout/bProcess4"/>
    <dgm:cxn modelId="{0880D0FC-5327-4377-ADE4-AACCEA2515B3}" type="presOf" srcId="{008747CF-B051-4F56-B6D2-E90C307D87F8}" destId="{D862544C-9326-4861-B7F0-EBC02DDD27E6}" srcOrd="0" destOrd="0" presId="urn:microsoft.com/office/officeart/2005/8/layout/bProcess4"/>
    <dgm:cxn modelId="{1FF9C1D8-AD18-4DBE-B650-54A904E270BF}" type="presOf" srcId="{A6F2B33E-58CC-4FF1-BC6B-6E1687653894}" destId="{9E013CBE-09EA-4CE5-8855-7C4F33D25DDE}" srcOrd="0" destOrd="0" presId="urn:microsoft.com/office/officeart/2005/8/layout/bProcess4"/>
    <dgm:cxn modelId="{6496A9EB-CE91-49AB-BF44-D0B696A38C48}" type="presOf" srcId="{D23C4FDD-8022-4A2D-B1D7-0C77298388F6}" destId="{60F7ECE2-670C-4839-8497-A11E2B704AA5}" srcOrd="0" destOrd="0" presId="urn:microsoft.com/office/officeart/2005/8/layout/bProcess4"/>
    <dgm:cxn modelId="{56227CD7-5420-43B7-9944-2E1658A1CABF}" type="presOf" srcId="{282D760B-7CDA-470F-9B5E-4CAA57E0DE2C}" destId="{84628BE0-4146-4DBD-94CD-4FED1BDCB2A5}" srcOrd="0" destOrd="0" presId="urn:microsoft.com/office/officeart/2005/8/layout/bProcess4"/>
    <dgm:cxn modelId="{67D0A166-5DA1-47DF-9DFC-193BCE73ACD5}" type="presOf" srcId="{CB9E679C-6BB1-4C1E-A64D-EA2D05E7603D}" destId="{40D1FD8C-6506-4205-8365-74CFFCE3209A}" srcOrd="0" destOrd="0" presId="urn:microsoft.com/office/officeart/2005/8/layout/bProcess4"/>
    <dgm:cxn modelId="{5834A380-B3F4-4747-9E61-4E345E306FC4}" type="presOf" srcId="{C98AAA08-1CF7-4B1E-9BC9-187CA0848A8D}" destId="{D2CF299A-4AD7-4ED4-81AF-B008B2EAC290}" srcOrd="0" destOrd="0" presId="urn:microsoft.com/office/officeart/2005/8/layout/bProcess4"/>
    <dgm:cxn modelId="{13AFEA66-29D9-4836-A5A2-249101465882}" type="presOf" srcId="{03118ACF-BF1A-4064-928A-0C7D3A647E23}" destId="{4B83572E-8B71-49DD-9FCC-031E9B9B37FF}" srcOrd="0" destOrd="0" presId="urn:microsoft.com/office/officeart/2005/8/layout/bProcess4"/>
    <dgm:cxn modelId="{A3D016D2-4AA5-46D5-AB5A-66F20878EAAE}" srcId="{D23C4FDD-8022-4A2D-B1D7-0C77298388F6}" destId="{F7983152-493E-4A73-AF8A-C33AF31F8304}" srcOrd="3" destOrd="0" parTransId="{D62C1BA2-5B83-49E4-B6F0-EA4C18443A0C}" sibTransId="{A6F2B33E-58CC-4FF1-BC6B-6E1687653894}"/>
    <dgm:cxn modelId="{E47A7C6E-DF70-443A-8842-4E98B9484B1E}" srcId="{D23C4FDD-8022-4A2D-B1D7-0C77298388F6}" destId="{C62DD97F-D565-4CA7-9314-AE4B16F73EFB}" srcOrd="7" destOrd="0" parTransId="{EE79B1AD-8B81-4DC6-9AA5-00506188BCFB}" sibTransId="{A58B86D7-E63F-4ABE-90C2-9DB4D6DD6F3E}"/>
    <dgm:cxn modelId="{9E900B33-A10A-40AF-8A04-DB3534A020A2}" type="presOf" srcId="{A9DE8732-621E-427A-ACE8-BA8B391A2546}" destId="{F25C36E8-3CBF-4221-BE45-45B6DF49E615}" srcOrd="0" destOrd="0" presId="urn:microsoft.com/office/officeart/2005/8/layout/bProcess4"/>
    <dgm:cxn modelId="{DBCED13F-8E2C-4A37-9290-46EC8880AA6E}" type="presOf" srcId="{F08F614A-6474-4F52-AF1D-7BBAA400D96F}" destId="{694E1CC0-EF4D-4535-BB57-9ABD53371442}" srcOrd="0" destOrd="0" presId="urn:microsoft.com/office/officeart/2005/8/layout/bProcess4"/>
    <dgm:cxn modelId="{68795ACC-1AF6-EE4A-A038-B0A76F7A3E43}" type="presOf" srcId="{39DC8497-7714-994C-A98D-E31260EC86E0}" destId="{05DE8CF3-25D3-4B49-9A45-1F1992AE80D9}" srcOrd="0" destOrd="0" presId="urn:microsoft.com/office/officeart/2005/8/layout/bProcess4"/>
    <dgm:cxn modelId="{EF3FDA25-BC33-B447-890F-836498D385C7}" srcId="{D23C4FDD-8022-4A2D-B1D7-0C77298388F6}" destId="{39DC8497-7714-994C-A98D-E31260EC86E0}" srcOrd="0" destOrd="0" parTransId="{A4E4B776-B764-CD4B-8913-09DDF6E390B7}" sibTransId="{91816FF5-F7B2-B046-BB9C-5ED4DBD614F8}"/>
    <dgm:cxn modelId="{E9253DDF-2B71-40B4-873A-A75D7BE66C5A}" type="presOf" srcId="{6C21D5BA-5FB1-4CCB-B387-1AF6027DBA5D}" destId="{FAD8A5EF-EB22-421C-8CDB-4135153A80BF}" srcOrd="0" destOrd="0" presId="urn:microsoft.com/office/officeart/2005/8/layout/bProcess4"/>
    <dgm:cxn modelId="{8297EAE6-6F88-4007-9203-FA2EF7EBDABC}" type="presOf" srcId="{4CF9A8AA-B820-409B-8B5B-1007999045AB}" destId="{95BE37EC-B1DC-495D-B8B8-E14E548035A2}" srcOrd="0" destOrd="0" presId="urn:microsoft.com/office/officeart/2005/8/layout/bProcess4"/>
    <dgm:cxn modelId="{6AFE72E1-B50F-40A6-8D99-282C5BAEE55E}" srcId="{D23C4FDD-8022-4A2D-B1D7-0C77298388F6}" destId="{CB71CC13-ABD3-4E3E-8092-E6AD5173E59F}" srcOrd="4" destOrd="0" parTransId="{669CAF19-881E-4987-ABDC-3AF978402A14}" sibTransId="{966CFB2B-822D-4B89-99A3-1DEA6CF6C4B7}"/>
    <dgm:cxn modelId="{3DC8797D-9C35-4CA0-87F7-2B08912B961B}" type="presOf" srcId="{CB71CC13-ABD3-4E3E-8092-E6AD5173E59F}" destId="{71C08772-72AD-4243-BBE0-88983238E7E0}" srcOrd="0" destOrd="0" presId="urn:microsoft.com/office/officeart/2005/8/layout/bProcess4"/>
    <dgm:cxn modelId="{82B60005-AE63-4175-A378-8130637CC192}" type="presOf" srcId="{C62DD97F-D565-4CA7-9314-AE4B16F73EFB}" destId="{C089483A-EA1B-4B5B-9356-0B7D4833DF83}" srcOrd="0" destOrd="0" presId="urn:microsoft.com/office/officeart/2005/8/layout/bProcess4"/>
    <dgm:cxn modelId="{5E496D72-4DE7-47C4-8786-5500E50498FE}" type="presOf" srcId="{966CFB2B-822D-4B89-99A3-1DEA6CF6C4B7}" destId="{B7326244-1C6D-4211-BA16-F27CC7F11625}" srcOrd="0" destOrd="0" presId="urn:microsoft.com/office/officeart/2005/8/layout/bProcess4"/>
    <dgm:cxn modelId="{00DEABED-C9EA-FC48-B4BD-8A53C92BA1DF}" type="presParOf" srcId="{60F7ECE2-670C-4839-8497-A11E2B704AA5}" destId="{02D1B910-7F6A-094C-A28A-E561A8675634}" srcOrd="0" destOrd="0" presId="urn:microsoft.com/office/officeart/2005/8/layout/bProcess4"/>
    <dgm:cxn modelId="{FDE7742D-DA6E-024C-876B-8BC46C1988D5}" type="presParOf" srcId="{02D1B910-7F6A-094C-A28A-E561A8675634}" destId="{D157BB4F-DADE-E249-9866-356F6FE76803}" srcOrd="0" destOrd="0" presId="urn:microsoft.com/office/officeart/2005/8/layout/bProcess4"/>
    <dgm:cxn modelId="{4022CEE0-3B6C-5246-9D45-23B4EBEFBFAE}" type="presParOf" srcId="{02D1B910-7F6A-094C-A28A-E561A8675634}" destId="{05DE8CF3-25D3-4B49-9A45-1F1992AE80D9}" srcOrd="1" destOrd="0" presId="urn:microsoft.com/office/officeart/2005/8/layout/bProcess4"/>
    <dgm:cxn modelId="{051B5BF3-3436-B941-B3F9-4388EC67E4E1}" type="presParOf" srcId="{60F7ECE2-670C-4839-8497-A11E2B704AA5}" destId="{9647609F-7FDA-A749-8D06-4512174DE7D5}" srcOrd="1" destOrd="0" presId="urn:microsoft.com/office/officeart/2005/8/layout/bProcess4"/>
    <dgm:cxn modelId="{0AA5482F-9D5C-7A4A-9F5C-DC21131DAF92}" type="presParOf" srcId="{60F7ECE2-670C-4839-8497-A11E2B704AA5}" destId="{FFF14842-29E4-C54F-9EB8-043B41C1B1E2}" srcOrd="2" destOrd="0" presId="urn:microsoft.com/office/officeart/2005/8/layout/bProcess4"/>
    <dgm:cxn modelId="{560C40E8-52B3-C043-980B-7F205AA81103}" type="presParOf" srcId="{FFF14842-29E4-C54F-9EB8-043B41C1B1E2}" destId="{A12D3647-8A95-494E-B342-6358760FBC07}" srcOrd="0" destOrd="0" presId="urn:microsoft.com/office/officeart/2005/8/layout/bProcess4"/>
    <dgm:cxn modelId="{A0E916F9-4B29-C440-BAC6-5EC9D29A3571}" type="presParOf" srcId="{FFF14842-29E4-C54F-9EB8-043B41C1B1E2}" destId="{B7715B7B-FC20-F948-AAAE-EF656C7C7783}" srcOrd="1" destOrd="0" presId="urn:microsoft.com/office/officeart/2005/8/layout/bProcess4"/>
    <dgm:cxn modelId="{2C5B2ADA-9558-DA46-85F4-B222A6B51294}" type="presParOf" srcId="{60F7ECE2-670C-4839-8497-A11E2B704AA5}" destId="{D10E380A-FAAE-DD4A-A710-CBCC7EAF0B12}" srcOrd="3" destOrd="0" presId="urn:microsoft.com/office/officeart/2005/8/layout/bProcess4"/>
    <dgm:cxn modelId="{5BBC7B2B-D970-4D6D-B4B6-B0512D985400}" type="presParOf" srcId="{60F7ECE2-670C-4839-8497-A11E2B704AA5}" destId="{F545CA46-3E29-4F3E-A08D-4241CA6E5D23}" srcOrd="4" destOrd="0" presId="urn:microsoft.com/office/officeart/2005/8/layout/bProcess4"/>
    <dgm:cxn modelId="{AB7F8596-D9B1-450D-88D3-E1E2BAA5F5D4}" type="presParOf" srcId="{F545CA46-3E29-4F3E-A08D-4241CA6E5D23}" destId="{4AA921EE-CDEF-4779-8991-F3A1A01F10BD}" srcOrd="0" destOrd="0" presId="urn:microsoft.com/office/officeart/2005/8/layout/bProcess4"/>
    <dgm:cxn modelId="{5AE0C0AC-0830-4753-A0A3-64065DF93BEA}" type="presParOf" srcId="{F545CA46-3E29-4F3E-A08D-4241CA6E5D23}" destId="{DFB460F5-2FCE-4181-A606-ADCCBD328D13}" srcOrd="1" destOrd="0" presId="urn:microsoft.com/office/officeart/2005/8/layout/bProcess4"/>
    <dgm:cxn modelId="{2FE53D10-986A-4490-8772-38D7FE527CF0}" type="presParOf" srcId="{60F7ECE2-670C-4839-8497-A11E2B704AA5}" destId="{ED0B6501-E027-408E-BC83-3DB9E8582744}" srcOrd="5" destOrd="0" presId="urn:microsoft.com/office/officeart/2005/8/layout/bProcess4"/>
    <dgm:cxn modelId="{A451CC58-6AA1-436E-B75A-2FE2E6AD8B91}" type="presParOf" srcId="{60F7ECE2-670C-4839-8497-A11E2B704AA5}" destId="{34180CFD-68B9-496A-B5E0-6006A929F443}" srcOrd="6" destOrd="0" presId="urn:microsoft.com/office/officeart/2005/8/layout/bProcess4"/>
    <dgm:cxn modelId="{20D5DFFD-6905-4748-9AAD-9153E5A7F160}" type="presParOf" srcId="{34180CFD-68B9-496A-B5E0-6006A929F443}" destId="{C3335AAF-5EB6-49B7-8EB4-6B9FA2A60ACD}" srcOrd="0" destOrd="0" presId="urn:microsoft.com/office/officeart/2005/8/layout/bProcess4"/>
    <dgm:cxn modelId="{0DF9D69D-020F-4893-9623-CA2A9946C888}" type="presParOf" srcId="{34180CFD-68B9-496A-B5E0-6006A929F443}" destId="{C1AA1260-5C4B-4D98-8F03-9EEE09D7704E}" srcOrd="1" destOrd="0" presId="urn:microsoft.com/office/officeart/2005/8/layout/bProcess4"/>
    <dgm:cxn modelId="{6FE78A31-F311-4217-9828-AAF84800372D}" type="presParOf" srcId="{60F7ECE2-670C-4839-8497-A11E2B704AA5}" destId="{9E013CBE-09EA-4CE5-8855-7C4F33D25DDE}" srcOrd="7" destOrd="0" presId="urn:microsoft.com/office/officeart/2005/8/layout/bProcess4"/>
    <dgm:cxn modelId="{635F0AA2-6188-4048-BA2D-E9CF29336A20}" type="presParOf" srcId="{60F7ECE2-670C-4839-8497-A11E2B704AA5}" destId="{B177779E-B9C9-496F-87F3-A15D4685EF29}" srcOrd="8" destOrd="0" presId="urn:microsoft.com/office/officeart/2005/8/layout/bProcess4"/>
    <dgm:cxn modelId="{B4513933-D68C-4EA4-A89A-EADFF2254965}" type="presParOf" srcId="{B177779E-B9C9-496F-87F3-A15D4685EF29}" destId="{ACAA4A17-3BD8-4EE0-94C1-EE47894AA40D}" srcOrd="0" destOrd="0" presId="urn:microsoft.com/office/officeart/2005/8/layout/bProcess4"/>
    <dgm:cxn modelId="{149F08EA-6435-4516-8B36-CD0B48221BF2}" type="presParOf" srcId="{B177779E-B9C9-496F-87F3-A15D4685EF29}" destId="{71C08772-72AD-4243-BBE0-88983238E7E0}" srcOrd="1" destOrd="0" presId="urn:microsoft.com/office/officeart/2005/8/layout/bProcess4"/>
    <dgm:cxn modelId="{B3068727-3845-49D9-8519-B948D5FF19D1}" type="presParOf" srcId="{60F7ECE2-670C-4839-8497-A11E2B704AA5}" destId="{B7326244-1C6D-4211-BA16-F27CC7F11625}" srcOrd="9" destOrd="0" presId="urn:microsoft.com/office/officeart/2005/8/layout/bProcess4"/>
    <dgm:cxn modelId="{14A004AC-1C60-4EAF-A2CA-EED67AAE2D5C}" type="presParOf" srcId="{60F7ECE2-670C-4839-8497-A11E2B704AA5}" destId="{68A59291-5BC0-45BB-ADBA-C6D06496BBF8}" srcOrd="10" destOrd="0" presId="urn:microsoft.com/office/officeart/2005/8/layout/bProcess4"/>
    <dgm:cxn modelId="{21882102-9302-4306-AC88-19012EC6F222}" type="presParOf" srcId="{68A59291-5BC0-45BB-ADBA-C6D06496BBF8}" destId="{1D88E9F8-6298-49FD-B25F-300E791EA51C}" srcOrd="0" destOrd="0" presId="urn:microsoft.com/office/officeart/2005/8/layout/bProcess4"/>
    <dgm:cxn modelId="{8B04D70E-AEAD-43DA-A7ED-F30D7EA43F44}" type="presParOf" srcId="{68A59291-5BC0-45BB-ADBA-C6D06496BBF8}" destId="{84628BE0-4146-4DBD-94CD-4FED1BDCB2A5}" srcOrd="1" destOrd="0" presId="urn:microsoft.com/office/officeart/2005/8/layout/bProcess4"/>
    <dgm:cxn modelId="{A4CD627D-2460-465C-9F8A-2FE4FBE92B85}" type="presParOf" srcId="{60F7ECE2-670C-4839-8497-A11E2B704AA5}" destId="{1D5A79A7-6C80-4D60-B36D-2C9866901D4A}" srcOrd="11" destOrd="0" presId="urn:microsoft.com/office/officeart/2005/8/layout/bProcess4"/>
    <dgm:cxn modelId="{2E1198BF-0BC5-4157-9B6F-5571760A9477}" type="presParOf" srcId="{60F7ECE2-670C-4839-8497-A11E2B704AA5}" destId="{A5EDB5DE-413D-4390-986B-4F46C81C88F7}" srcOrd="12" destOrd="0" presId="urn:microsoft.com/office/officeart/2005/8/layout/bProcess4"/>
    <dgm:cxn modelId="{6F47A854-E895-4F09-87E4-E3CFE9CD8AA6}" type="presParOf" srcId="{A5EDB5DE-413D-4390-986B-4F46C81C88F7}" destId="{D91489D0-1E3F-4356-8B6A-45A60701B554}" srcOrd="0" destOrd="0" presId="urn:microsoft.com/office/officeart/2005/8/layout/bProcess4"/>
    <dgm:cxn modelId="{CA271BCD-FCAB-4EB9-BA84-68434F304278}" type="presParOf" srcId="{A5EDB5DE-413D-4390-986B-4F46C81C88F7}" destId="{D862544C-9326-4861-B7F0-EBC02DDD27E6}" srcOrd="1" destOrd="0" presId="urn:microsoft.com/office/officeart/2005/8/layout/bProcess4"/>
    <dgm:cxn modelId="{6FABBCD3-B2D7-4937-917D-F81C5AAA7924}" type="presParOf" srcId="{60F7ECE2-670C-4839-8497-A11E2B704AA5}" destId="{D2CF299A-4AD7-4ED4-81AF-B008B2EAC290}" srcOrd="13" destOrd="0" presId="urn:microsoft.com/office/officeart/2005/8/layout/bProcess4"/>
    <dgm:cxn modelId="{A398829B-5C77-4D20-A19D-8283A6D335AB}" type="presParOf" srcId="{60F7ECE2-670C-4839-8497-A11E2B704AA5}" destId="{73CD3F3C-5C7F-44A6-B62A-E381CD86047D}" srcOrd="14" destOrd="0" presId="urn:microsoft.com/office/officeart/2005/8/layout/bProcess4"/>
    <dgm:cxn modelId="{CCA86195-380F-4832-A13F-476A6A3FE7E9}" type="presParOf" srcId="{73CD3F3C-5C7F-44A6-B62A-E381CD86047D}" destId="{C6DB1E78-BDA5-4074-8C31-404968C7BA0C}" srcOrd="0" destOrd="0" presId="urn:microsoft.com/office/officeart/2005/8/layout/bProcess4"/>
    <dgm:cxn modelId="{42CAF554-7919-4756-AAEA-3EA04F9F32F9}" type="presParOf" srcId="{73CD3F3C-5C7F-44A6-B62A-E381CD86047D}" destId="{C089483A-EA1B-4B5B-9356-0B7D4833DF83}" srcOrd="1" destOrd="0" presId="urn:microsoft.com/office/officeart/2005/8/layout/bProcess4"/>
    <dgm:cxn modelId="{C56F9CB3-6119-4194-B50E-7CD50431591B}" type="presParOf" srcId="{60F7ECE2-670C-4839-8497-A11E2B704AA5}" destId="{9539FEE7-CC30-4DF2-AE2B-31125AF178D8}" srcOrd="15" destOrd="0" presId="urn:microsoft.com/office/officeart/2005/8/layout/bProcess4"/>
    <dgm:cxn modelId="{596A7380-35F7-4BD9-862D-B870F325B780}" type="presParOf" srcId="{60F7ECE2-670C-4839-8497-A11E2B704AA5}" destId="{18CB3F14-A526-49CE-B41A-E7AB5E448B1D}" srcOrd="16" destOrd="0" presId="urn:microsoft.com/office/officeart/2005/8/layout/bProcess4"/>
    <dgm:cxn modelId="{D1976966-FE6E-4043-AB8D-C07398B1F29D}" type="presParOf" srcId="{18CB3F14-A526-49CE-B41A-E7AB5E448B1D}" destId="{D78D4497-9BDD-4274-B461-A34B62C2EE36}" srcOrd="0" destOrd="0" presId="urn:microsoft.com/office/officeart/2005/8/layout/bProcess4"/>
    <dgm:cxn modelId="{2954694A-1FA2-4F01-8C69-D06FDE6D36A5}" type="presParOf" srcId="{18CB3F14-A526-49CE-B41A-E7AB5E448B1D}" destId="{95BE37EC-B1DC-495D-B8B8-E14E548035A2}" srcOrd="1" destOrd="0" presId="urn:microsoft.com/office/officeart/2005/8/layout/bProcess4"/>
    <dgm:cxn modelId="{515798CA-A063-49E3-B88A-F992AE92101F}" type="presParOf" srcId="{60F7ECE2-670C-4839-8497-A11E2B704AA5}" destId="{F25C36E8-3CBF-4221-BE45-45B6DF49E615}" srcOrd="17" destOrd="0" presId="urn:microsoft.com/office/officeart/2005/8/layout/bProcess4"/>
    <dgm:cxn modelId="{BBCFF244-DC24-4B82-99A5-97E24B25280D}" type="presParOf" srcId="{60F7ECE2-670C-4839-8497-A11E2B704AA5}" destId="{6322C911-36E4-4282-8113-AEB877E71F44}" srcOrd="18" destOrd="0" presId="urn:microsoft.com/office/officeart/2005/8/layout/bProcess4"/>
    <dgm:cxn modelId="{8291C729-32F4-4A93-8E9F-499F845E845E}" type="presParOf" srcId="{6322C911-36E4-4282-8113-AEB877E71F44}" destId="{049FB8FF-D119-48DA-B9BD-6AAD67865642}" srcOrd="0" destOrd="0" presId="urn:microsoft.com/office/officeart/2005/8/layout/bProcess4"/>
    <dgm:cxn modelId="{AE79EB09-1029-444E-A9D1-2574FB8FDF23}" type="presParOf" srcId="{6322C911-36E4-4282-8113-AEB877E71F44}" destId="{7D1F1132-EA67-406F-89AC-45367377CAC0}" srcOrd="1" destOrd="0" presId="urn:microsoft.com/office/officeart/2005/8/layout/bProcess4"/>
    <dgm:cxn modelId="{06FBB1E6-1814-42C5-ACDF-70C46907B235}" type="presParOf" srcId="{60F7ECE2-670C-4839-8497-A11E2B704AA5}" destId="{694E1CC0-EF4D-4535-BB57-9ABD53371442}" srcOrd="19" destOrd="0" presId="urn:microsoft.com/office/officeart/2005/8/layout/bProcess4"/>
    <dgm:cxn modelId="{E1E209AC-5668-42CC-9F20-31B88C4523E0}" type="presParOf" srcId="{60F7ECE2-670C-4839-8497-A11E2B704AA5}" destId="{85716E04-1B36-4559-BE54-0C870CD5F00A}" srcOrd="20" destOrd="0" presId="urn:microsoft.com/office/officeart/2005/8/layout/bProcess4"/>
    <dgm:cxn modelId="{C8AEFD46-1E22-49CE-BCE6-C27CA12EDE52}" type="presParOf" srcId="{85716E04-1B36-4559-BE54-0C870CD5F00A}" destId="{9F3FC334-E21F-4BC6-B9EB-D86755C8632B}" srcOrd="0" destOrd="0" presId="urn:microsoft.com/office/officeart/2005/8/layout/bProcess4"/>
    <dgm:cxn modelId="{E939CF71-2D34-4567-80AA-F4FFBF55D3E6}" type="presParOf" srcId="{85716E04-1B36-4559-BE54-0C870CD5F00A}" destId="{40D1FD8C-6506-4205-8365-74CFFCE3209A}" srcOrd="1" destOrd="0" presId="urn:microsoft.com/office/officeart/2005/8/layout/bProcess4"/>
    <dgm:cxn modelId="{A5063BFE-0176-4BD7-9279-2DEFF12A546E}" type="presParOf" srcId="{60F7ECE2-670C-4839-8497-A11E2B704AA5}" destId="{FAD8A5EF-EB22-421C-8CDB-4135153A80BF}" srcOrd="21" destOrd="0" presId="urn:microsoft.com/office/officeart/2005/8/layout/bProcess4"/>
    <dgm:cxn modelId="{6FD717BB-B6DB-4AF5-8494-B368974BE2ED}" type="presParOf" srcId="{60F7ECE2-670C-4839-8497-A11E2B704AA5}" destId="{E1766EF0-5D4F-4524-88C0-52537CAF5D0D}" srcOrd="22" destOrd="0" presId="urn:microsoft.com/office/officeart/2005/8/layout/bProcess4"/>
    <dgm:cxn modelId="{54F49EE9-04CC-4C0B-9348-D51F8EECE7CF}" type="presParOf" srcId="{E1766EF0-5D4F-4524-88C0-52537CAF5D0D}" destId="{F689E9A2-CF29-4D33-BDC9-0907AF2EEAA7}" srcOrd="0" destOrd="0" presId="urn:microsoft.com/office/officeart/2005/8/layout/bProcess4"/>
    <dgm:cxn modelId="{7DA6DA96-9C2E-4BA9-A562-5C4C150A8CB2}" type="presParOf" srcId="{E1766EF0-5D4F-4524-88C0-52537CAF5D0D}" destId="{4B83572E-8B71-49DD-9FCC-031E9B9B37F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7609F-7FDA-A749-8D06-4512174DE7D5}">
      <dsp:nvSpPr>
        <dsp:cNvPr id="0" name=""/>
        <dsp:cNvSpPr/>
      </dsp:nvSpPr>
      <dsp:spPr>
        <a:xfrm rot="5400000">
          <a:off x="342379" y="831403"/>
          <a:ext cx="1305269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05DE8CF3-25D3-4B49-9A45-1F1992AE80D9}">
      <dsp:nvSpPr>
        <dsp:cNvPr id="0" name=""/>
        <dsp:cNvSpPr/>
      </dsp:nvSpPr>
      <dsp:spPr>
        <a:xfrm>
          <a:off x="123841" y="0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Market research to see what is needed</a:t>
          </a:r>
          <a:endParaRPr lang="en-IE" sz="1600" kern="1200" dirty="0"/>
        </a:p>
      </dsp:txBody>
      <dsp:txXfrm>
        <a:off x="156238" y="32397"/>
        <a:ext cx="1778723" cy="1041316"/>
      </dsp:txXfrm>
    </dsp:sp>
    <dsp:sp modelId="{D10E380A-FAAE-DD4A-A710-CBCC7EAF0B12}">
      <dsp:nvSpPr>
        <dsp:cNvPr id="0" name=""/>
        <dsp:cNvSpPr/>
      </dsp:nvSpPr>
      <dsp:spPr>
        <a:xfrm rot="5400000">
          <a:off x="264451" y="2223253"/>
          <a:ext cx="1462129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B7715B7B-FC20-F948-AAAE-EF656C7C7783}">
      <dsp:nvSpPr>
        <dsp:cNvPr id="0" name=""/>
        <dsp:cNvSpPr/>
      </dsp:nvSpPr>
      <dsp:spPr>
        <a:xfrm>
          <a:off x="123841" y="1313425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Brainstorming</a:t>
          </a:r>
          <a:endParaRPr lang="en-IE" sz="1600" kern="1200" dirty="0"/>
        </a:p>
      </dsp:txBody>
      <dsp:txXfrm>
        <a:off x="156238" y="1345822"/>
        <a:ext cx="1778723" cy="1041316"/>
      </dsp:txXfrm>
    </dsp:sp>
    <dsp:sp modelId="{ED0B6501-E027-408E-BC83-3DB9E8582744}">
      <dsp:nvSpPr>
        <dsp:cNvPr id="0" name=""/>
        <dsp:cNvSpPr/>
      </dsp:nvSpPr>
      <dsp:spPr>
        <a:xfrm rot="5400000">
          <a:off x="315710" y="3661679"/>
          <a:ext cx="1358605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DFB460F5-2FCE-4181-A606-ADCCBD328D13}">
      <dsp:nvSpPr>
        <dsp:cNvPr id="0" name=""/>
        <dsp:cNvSpPr/>
      </dsp:nvSpPr>
      <dsp:spPr>
        <a:xfrm>
          <a:off x="123841" y="2783711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Generated our three concepts </a:t>
          </a:r>
          <a:endParaRPr lang="en-IE" sz="1600" kern="1200" dirty="0"/>
        </a:p>
      </dsp:txBody>
      <dsp:txXfrm>
        <a:off x="156238" y="2816108"/>
        <a:ext cx="1778723" cy="1041316"/>
      </dsp:txXfrm>
    </dsp:sp>
    <dsp:sp modelId="{9E013CBE-09EA-4CE5-8855-7C4F33D25DDE}">
      <dsp:nvSpPr>
        <dsp:cNvPr id="0" name=""/>
        <dsp:cNvSpPr/>
      </dsp:nvSpPr>
      <dsp:spPr>
        <a:xfrm rot="21568677">
          <a:off x="1536543" y="4394528"/>
          <a:ext cx="3064085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C1AA1260-5C4B-4D98-8F03-9EEE09D7704E}">
      <dsp:nvSpPr>
        <dsp:cNvPr id="0" name=""/>
        <dsp:cNvSpPr/>
      </dsp:nvSpPr>
      <dsp:spPr>
        <a:xfrm>
          <a:off x="123841" y="4150473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Chose selected concept based on feedback from stakeholders</a:t>
          </a:r>
          <a:endParaRPr lang="en-IE" sz="1600" kern="1200" dirty="0"/>
        </a:p>
      </dsp:txBody>
      <dsp:txXfrm>
        <a:off x="156238" y="4182870"/>
        <a:ext cx="1778723" cy="1041316"/>
      </dsp:txXfrm>
    </dsp:sp>
    <dsp:sp modelId="{B7326244-1C6D-4211-BA16-F27CC7F11625}">
      <dsp:nvSpPr>
        <dsp:cNvPr id="0" name=""/>
        <dsp:cNvSpPr/>
      </dsp:nvSpPr>
      <dsp:spPr>
        <a:xfrm rot="16200000">
          <a:off x="3342780" y="3935761"/>
          <a:ext cx="1306710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71C08772-72AD-4243-BBE0-88983238E7E0}">
      <dsp:nvSpPr>
        <dsp:cNvPr id="0" name=""/>
        <dsp:cNvSpPr/>
      </dsp:nvSpPr>
      <dsp:spPr>
        <a:xfrm>
          <a:off x="3191877" y="4118477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Finalized concept and design</a:t>
          </a:r>
          <a:endParaRPr lang="en-IE" sz="1600" kern="1200" dirty="0"/>
        </a:p>
      </dsp:txBody>
      <dsp:txXfrm>
        <a:off x="3224274" y="4150874"/>
        <a:ext cx="1778723" cy="1041316"/>
      </dsp:txXfrm>
    </dsp:sp>
    <dsp:sp modelId="{1D5A79A7-6C80-4D60-B36D-2C9866901D4A}">
      <dsp:nvSpPr>
        <dsp:cNvPr id="0" name=""/>
        <dsp:cNvSpPr/>
      </dsp:nvSpPr>
      <dsp:spPr>
        <a:xfrm rot="16200097">
          <a:off x="3343432" y="2282857"/>
          <a:ext cx="1412259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4628BE0-4146-4DBD-94CD-4FED1BDCB2A5}">
      <dsp:nvSpPr>
        <dsp:cNvPr id="0" name=""/>
        <dsp:cNvSpPr/>
      </dsp:nvSpPr>
      <dsp:spPr>
        <a:xfrm>
          <a:off x="3191877" y="2803610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Ordered Parts</a:t>
          </a:r>
          <a:endParaRPr lang="en-IE" sz="1600" kern="1200" dirty="0"/>
        </a:p>
      </dsp:txBody>
      <dsp:txXfrm>
        <a:off x="3224274" y="2836007"/>
        <a:ext cx="1778723" cy="1041316"/>
      </dsp:txXfrm>
    </dsp:sp>
    <dsp:sp modelId="{D2CF299A-4AD7-4ED4-81AF-B008B2EAC290}">
      <dsp:nvSpPr>
        <dsp:cNvPr id="0" name=""/>
        <dsp:cNvSpPr/>
      </dsp:nvSpPr>
      <dsp:spPr>
        <a:xfrm rot="16200000">
          <a:off x="3326154" y="1023789"/>
          <a:ext cx="1374481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D862544C-9326-4861-B7F0-EBC02DDD27E6}">
      <dsp:nvSpPr>
        <dsp:cNvPr id="0" name=""/>
        <dsp:cNvSpPr/>
      </dsp:nvSpPr>
      <dsp:spPr>
        <a:xfrm>
          <a:off x="3146693" y="1383917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Began programming digital components</a:t>
          </a:r>
          <a:endParaRPr lang="en-IE" sz="1600" kern="1200" dirty="0"/>
        </a:p>
      </dsp:txBody>
      <dsp:txXfrm>
        <a:off x="3179090" y="1416314"/>
        <a:ext cx="1778723" cy="1041316"/>
      </dsp:txXfrm>
    </dsp:sp>
    <dsp:sp modelId="{9539FEE7-CC30-4DF2-AE2B-31125AF178D8}">
      <dsp:nvSpPr>
        <dsp:cNvPr id="0" name=""/>
        <dsp:cNvSpPr/>
      </dsp:nvSpPr>
      <dsp:spPr>
        <a:xfrm rot="21598583">
          <a:off x="4752817" y="280148"/>
          <a:ext cx="3105065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C089483A-EA1B-4B5B-9356-0B7D4833DF83}">
      <dsp:nvSpPr>
        <dsp:cNvPr id="0" name=""/>
        <dsp:cNvSpPr/>
      </dsp:nvSpPr>
      <dsp:spPr>
        <a:xfrm>
          <a:off x="3146693" y="1279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Re-ordered some components </a:t>
          </a:r>
          <a:endParaRPr lang="en-IE" sz="1600" kern="1200" dirty="0"/>
        </a:p>
      </dsp:txBody>
      <dsp:txXfrm>
        <a:off x="3179090" y="33676"/>
        <a:ext cx="1778723" cy="1041316"/>
      </dsp:txXfrm>
    </dsp:sp>
    <dsp:sp modelId="{F25C36E8-3CBF-4221-BE45-45B6DF49E615}">
      <dsp:nvSpPr>
        <dsp:cNvPr id="0" name=""/>
        <dsp:cNvSpPr/>
      </dsp:nvSpPr>
      <dsp:spPr>
        <a:xfrm rot="5400000">
          <a:off x="6466409" y="893889"/>
          <a:ext cx="1392917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95BE37EC-B1DC-495D-B8B8-E14E548035A2}">
      <dsp:nvSpPr>
        <dsp:cNvPr id="0" name=""/>
        <dsp:cNvSpPr/>
      </dsp:nvSpPr>
      <dsp:spPr>
        <a:xfrm>
          <a:off x="6259914" y="0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Started combining different components</a:t>
          </a:r>
          <a:endParaRPr lang="en-IE" sz="1600" kern="1200" dirty="0"/>
        </a:p>
      </dsp:txBody>
      <dsp:txXfrm>
        <a:off x="6292311" y="32397"/>
        <a:ext cx="1778723" cy="1041316"/>
      </dsp:txXfrm>
    </dsp:sp>
    <dsp:sp modelId="{694E1CC0-EF4D-4535-BB57-9ABD53371442}">
      <dsp:nvSpPr>
        <dsp:cNvPr id="0" name=""/>
        <dsp:cNvSpPr/>
      </dsp:nvSpPr>
      <dsp:spPr>
        <a:xfrm rot="5400000">
          <a:off x="6470984" y="2271543"/>
          <a:ext cx="1354593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7D1F1132-EA67-406F-89AC-45367377CAC0}">
      <dsp:nvSpPr>
        <dsp:cNvPr id="0" name=""/>
        <dsp:cNvSpPr/>
      </dsp:nvSpPr>
      <dsp:spPr>
        <a:xfrm>
          <a:off x="6259914" y="1401073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Implemented coding</a:t>
          </a:r>
          <a:endParaRPr lang="en-IE" sz="1600" kern="1200" dirty="0"/>
        </a:p>
      </dsp:txBody>
      <dsp:txXfrm>
        <a:off x="6292311" y="1433470"/>
        <a:ext cx="1778723" cy="1041316"/>
      </dsp:txXfrm>
    </dsp:sp>
    <dsp:sp modelId="{FAD8A5EF-EB22-421C-8CDB-4135153A80BF}">
      <dsp:nvSpPr>
        <dsp:cNvPr id="0" name=""/>
        <dsp:cNvSpPr/>
      </dsp:nvSpPr>
      <dsp:spPr>
        <a:xfrm rot="5375552">
          <a:off x="6419689" y="3633524"/>
          <a:ext cx="1381149" cy="16591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40D1FD8C-6506-4205-8365-74CFFCE3209A}">
      <dsp:nvSpPr>
        <dsp:cNvPr id="0" name=""/>
        <dsp:cNvSpPr/>
      </dsp:nvSpPr>
      <dsp:spPr>
        <a:xfrm>
          <a:off x="6259914" y="2763823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Tested design</a:t>
          </a:r>
          <a:endParaRPr lang="en-IE" sz="1600" kern="1200" dirty="0"/>
        </a:p>
      </dsp:txBody>
      <dsp:txXfrm>
        <a:off x="6292311" y="2796220"/>
        <a:ext cx="1778723" cy="1041316"/>
      </dsp:txXfrm>
    </dsp:sp>
    <dsp:sp modelId="{4B83572E-8B71-49DD-9FCC-031E9B9B37FF}">
      <dsp:nvSpPr>
        <dsp:cNvPr id="0" name=""/>
        <dsp:cNvSpPr/>
      </dsp:nvSpPr>
      <dsp:spPr>
        <a:xfrm>
          <a:off x="6273814" y="4149016"/>
          <a:ext cx="1843517" cy="110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Final tweaking of design before the showcase</a:t>
          </a:r>
          <a:endParaRPr lang="en-IE" sz="1600" kern="1200" dirty="0"/>
        </a:p>
      </dsp:txBody>
      <dsp:txXfrm>
        <a:off x="6306211" y="4181413"/>
        <a:ext cx="1778723" cy="1041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B19A-6298-4DA6-A255-42D3CE9EDF76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108C2-363D-473A-8972-A2E1984AD7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97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8255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277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Speaker gives more description and more background on the problem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107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39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75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049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116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644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05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08C2-363D-473A-8972-A2E1984AD7B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35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7" y="5052552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3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22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6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7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8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7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FE4C76-7510-48A0-B4FC-0643ADDB0CD0}" type="datetimeFigureOut">
              <a:rPr lang="en-IE" smtClean="0"/>
              <a:t>30/03/2015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9" y="6172207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7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095E27-FF48-45D4-9359-CA1C11A0E5BE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416824" cy="2016223"/>
          </a:xfrm>
        </p:spPr>
        <p:txBody>
          <a:bodyPr>
            <a:normAutofit/>
          </a:bodyPr>
          <a:lstStyle/>
          <a:p>
            <a:r>
              <a:rPr lang="en-IE" dirty="0" smtClean="0"/>
              <a:t>Group 8:</a:t>
            </a:r>
          </a:p>
          <a:p>
            <a:r>
              <a:rPr lang="en-IE" dirty="0" smtClean="0"/>
              <a:t>Amy Jacob	</a:t>
            </a:r>
            <a:r>
              <a:rPr lang="en-IE" dirty="0" err="1" smtClean="0"/>
              <a:t>Micheal</a:t>
            </a:r>
            <a:r>
              <a:rPr lang="en-IE" dirty="0" smtClean="0"/>
              <a:t> Cherry     Max Hickey</a:t>
            </a:r>
          </a:p>
          <a:p>
            <a:r>
              <a:rPr lang="en-IE" dirty="0" smtClean="0"/>
              <a:t>Luke Dowling	Stephen </a:t>
            </a:r>
            <a:r>
              <a:rPr lang="en-IE" dirty="0" err="1" smtClean="0"/>
              <a:t>Mahady</a:t>
            </a:r>
            <a:r>
              <a:rPr lang="en-IE" dirty="0"/>
              <a:t> </a:t>
            </a:r>
            <a:r>
              <a:rPr lang="en-IE" dirty="0" smtClean="0"/>
              <a:t>  Allan </a:t>
            </a:r>
            <a:r>
              <a:rPr lang="en-IE" dirty="0" err="1" smtClean="0"/>
              <a:t>Kantelberg</a:t>
            </a:r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Mini-Showcase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38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2-15 at 17.41.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16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8452" y="485319"/>
            <a:ext cx="6813376" cy="2841496"/>
          </a:xfrm>
        </p:spPr>
        <p:txBody>
          <a:bodyPr/>
          <a:lstStyle/>
          <a:p>
            <a:pPr marL="45720" indent="0" algn="ctr" fontAlgn="base">
              <a:buNone/>
            </a:pPr>
            <a:r>
              <a:rPr lang="en-IE" dirty="0" smtClean="0"/>
              <a:t>Our Mission </a:t>
            </a:r>
            <a:r>
              <a:rPr lang="en-IE" dirty="0"/>
              <a:t>Statement:​</a:t>
            </a:r>
          </a:p>
          <a:p>
            <a:pPr marL="45720" indent="0" algn="ctr" fontAlgn="base">
              <a:buNone/>
            </a:pPr>
            <a:r>
              <a:rPr lang="en-IE" sz="1800" i="1" dirty="0"/>
              <a:t>Elderly people often suffer from falls and other accidents that render them helpless and unable to call for help.  </a:t>
            </a:r>
            <a:r>
              <a:rPr lang="en-IE" sz="1800" dirty="0"/>
              <a:t>​</a:t>
            </a:r>
          </a:p>
          <a:p>
            <a:pPr marL="45720" indent="0" algn="ctr" fontAlgn="base">
              <a:buNone/>
            </a:pPr>
            <a:r>
              <a:rPr lang="en-IE" sz="1800" i="1" dirty="0">
                <a:solidFill>
                  <a:srgbClr val="FF8021"/>
                </a:solidFill>
              </a:rPr>
              <a:t>To prevent this we will endeavour to create an effective method to limit the damage these accidents can cause.</a:t>
            </a:r>
            <a:endParaRPr lang="en-IE" sz="1800" dirty="0">
              <a:solidFill>
                <a:srgbClr val="FF8021"/>
              </a:solidFill>
            </a:endParaRPr>
          </a:p>
          <a:p>
            <a:pPr marL="45720" indent="0" algn="ctr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050494" y="5107706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our research from surveys and meeting with stakeholders we discovered:</a:t>
            </a:r>
          </a:p>
          <a:p>
            <a:pPr algn="ctr"/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E" sz="2000" i="1" u="sng" dirty="0">
                <a:solidFill>
                  <a:srgbClr val="FF8021"/>
                </a:solidFill>
              </a:rPr>
              <a:t>Improved communication methods between the user and carer could reduce the damage sustained from falls or related accidents</a:t>
            </a:r>
            <a:r>
              <a:rPr lang="en-IE" sz="2000" i="1" dirty="0">
                <a:solidFill>
                  <a:srgbClr val="4FACF3"/>
                </a:solidFill>
              </a:rPr>
              <a:t>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04623099"/>
              </p:ext>
            </p:extLst>
          </p:nvPr>
        </p:nvGraphicFramePr>
        <p:xfrm>
          <a:off x="1981606" y="2498166"/>
          <a:ext cx="5832648" cy="226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4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2511" cy="1143000"/>
          </a:xfrm>
        </p:spPr>
        <p:txBody>
          <a:bodyPr/>
          <a:lstStyle/>
          <a:p>
            <a:r>
              <a:rPr lang="en-IE" sz="5400" dirty="0" smtClean="0"/>
              <a:t>Lifeline</a:t>
            </a:r>
            <a:endParaRPr lang="en-IE" sz="5400" dirty="0"/>
          </a:p>
        </p:txBody>
      </p:sp>
      <p:sp>
        <p:nvSpPr>
          <p:cNvPr id="4" name="AutoShape 2" descr="Image result for pictures of old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6" y="188640"/>
            <a:ext cx="3600401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59" b="80370" l="41094" r="76510"/>
                    </a14:imgEffect>
                  </a14:imgLayer>
                </a14:imgProps>
              </a:ext>
            </a:extLst>
          </a:blip>
          <a:srcRect l="34450" t="21302" r="18786" b="13018"/>
          <a:stretch/>
        </p:blipFill>
        <p:spPr bwMode="auto">
          <a:xfrm>
            <a:off x="2411763" y="2780658"/>
            <a:ext cx="4759148" cy="381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3148" y="155679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Lifeline is a device worn on the wrist that acts as a link between the user and their carer in the case of an emergency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4005064"/>
            <a:ext cx="2607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consists of three different components:</a:t>
            </a:r>
          </a:p>
          <a:p>
            <a:pPr marL="285750" indent="-285750">
              <a:buClr>
                <a:schemeClr val="accent6"/>
              </a:buClr>
              <a:buFont typeface="Trebuchet MS" panose="020B0603020202020204" pitchFamily="34" charset="0"/>
              <a:buChar char="*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skin sensitive touch pad </a:t>
            </a:r>
          </a:p>
          <a:p>
            <a:pPr marL="285750" indent="-285750">
              <a:buClr>
                <a:schemeClr val="accent6"/>
              </a:buClr>
              <a:buFont typeface="Trebuchet MS" panose="020B0603020202020204" pitchFamily="34" charset="0"/>
              <a:buChar char="*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accelerometer</a:t>
            </a:r>
          </a:p>
          <a:p>
            <a:pPr marL="285750" indent="-285750">
              <a:buClr>
                <a:schemeClr val="accent6"/>
              </a:buClr>
              <a:buFont typeface="Trebuchet MS" panose="020B0603020202020204" pitchFamily="34" charset="0"/>
              <a:buChar char="*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heart rate monitor 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80" y="2276872"/>
            <a:ext cx="2967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Lifeline is a unique solution as it </a:t>
            </a:r>
            <a:r>
              <a:rPr lang="en-IE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solely require user input to alert the carer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an emergency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Family\Documents\Amy\3rd Year\3B8 - Engineering Design\exploded view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10" b="89979" l="12350" r="89880">
                        <a14:foregroundMark x1="36021" y1="60128" x2="40823" y2="60341"/>
                        <a14:foregroundMark x1="47684" y1="45629" x2="53173" y2="45629"/>
                        <a14:foregroundMark x1="49571" y1="42004" x2="53345" y2="41578"/>
                        <a14:foregroundMark x1="44425" y1="10235" x2="49400" y2="11940"/>
                        <a14:foregroundMark x1="50257" y1="57356" x2="51973" y2="57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55" y="3781885"/>
            <a:ext cx="3467975" cy="2789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ong Range Pendant &amp; Pager 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1314451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12511" cy="1143000"/>
          </a:xfrm>
        </p:spPr>
        <p:txBody>
          <a:bodyPr/>
          <a:lstStyle/>
          <a:p>
            <a:pPr algn="ctr"/>
            <a:r>
              <a:rPr lang="en-IE" sz="5400" dirty="0" smtClean="0"/>
              <a:t>Existing Solutions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560840" cy="43924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already a few existing solutions for our problem.  However, from our research we found that many users find these solutions: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LIMITED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DIFFICULT TO USE 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STIGMATIZING </a:t>
            </a:r>
          </a:p>
          <a:p>
            <a:r>
              <a:rPr lang="en-US" sz="2400" dirty="0" smtClean="0"/>
              <a:t>Currently the most common solution is a pressure sensitive panic button that is connected to a paging device for the </a:t>
            </a:r>
            <a:r>
              <a:rPr lang="en-US" sz="2400" dirty="0" err="1" smtClean="0"/>
              <a:t>carer</a:t>
            </a:r>
            <a:r>
              <a:rPr lang="en-US" sz="2400" dirty="0" smtClean="0"/>
              <a:t> </a:t>
            </a:r>
            <a:endParaRPr lang="en-IE" sz="2400" dirty="0"/>
          </a:p>
        </p:txBody>
      </p:sp>
      <p:pic>
        <p:nvPicPr>
          <p:cNvPr id="1026" name="Picture 2" descr="Waterproof Pendant and Pager K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foregroundMark x1="81667" y1="6623" x2="92778" y2="10596"/>
                        <a14:foregroundMark x1="92778" y1="13907" x2="91111" y2="30464"/>
                        <a14:foregroundMark x1="30556" y1="49669" x2="26111" y2="66225"/>
                        <a14:foregroundMark x1="33333" y1="52980" x2="37778" y2="56291"/>
                        <a14:foregroundMark x1="37778" y1="86093" x2="43333" y2="86093"/>
                        <a14:foregroundMark x1="58333" y1="70199" x2="60000" y2="84106"/>
                        <a14:foregroundMark x1="32222" y1="68874" x2="33333" y2="77483"/>
                        <a14:foregroundMark x1="27778" y1="49669" x2="33333" y2="60265"/>
                        <a14:foregroundMark x1="57778" y1="83444" x2="42222" y2="85430"/>
                        <a14:foregroundMark x1="43333" y1="88742" x2="28333" y2="6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714500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 Phone with Emergency 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381125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0663" cy="1143000"/>
          </a:xfrm>
        </p:spPr>
        <p:txBody>
          <a:bodyPr/>
          <a:lstStyle/>
          <a:p>
            <a:r>
              <a:rPr lang="en-IE" sz="5400" dirty="0" smtClean="0"/>
              <a:t>Why is a new solution necessary?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2276872"/>
            <a:ext cx="7488832" cy="45811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IE" sz="2400" dirty="0"/>
              <a:t>From our research into existing solutions and from meeting frequently with our stakeholders we believe a new solution for this problem is necessary because:</a:t>
            </a:r>
          </a:p>
          <a:p>
            <a:endParaRPr lang="en-IE" dirty="0"/>
          </a:p>
          <a:p>
            <a:pPr lvl="1"/>
            <a:r>
              <a:rPr lang="en-IE" sz="2400" dirty="0" smtClean="0"/>
              <a:t>Users felt unsafe without an immediate and easy to use communication device on their person to contact help in a case of emergency </a:t>
            </a:r>
            <a:endParaRPr lang="en-IE" sz="2400" dirty="0"/>
          </a:p>
          <a:p>
            <a:pPr lvl="1"/>
            <a:endParaRPr lang="en-IE" dirty="0"/>
          </a:p>
          <a:p>
            <a:pPr lvl="1"/>
            <a:r>
              <a:rPr lang="en-IE" sz="2400" dirty="0"/>
              <a:t>Existing solutions are lacking certain elements which would help make the user more confident in the device 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sz="1800" dirty="0"/>
          </a:p>
          <a:p>
            <a:pPr lvl="1"/>
            <a:endParaRPr lang="en-IE" dirty="0"/>
          </a:p>
          <a:p>
            <a:pPr marL="365760" lvl="1" indent="0">
              <a:buNone/>
            </a:pPr>
            <a:endParaRPr lang="en-IE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6638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53" b="65778" l="18745" r="83647">
                        <a14:foregroundMark x1="51333" y1="46560" x2="55569" y2="47469"/>
                        <a14:foregroundMark x1="52157" y1="47105" x2="49765" y2="45074"/>
                      </a14:backgroundRemoval>
                    </a14:imgEffect>
                  </a14:imgLayer>
                </a14:imgProps>
              </a:ext>
            </a:extLst>
          </a:blip>
          <a:srcRect l="20096" t="28410" r="17525" b="34186"/>
          <a:stretch/>
        </p:blipFill>
        <p:spPr bwMode="auto">
          <a:xfrm>
            <a:off x="251520" y="116632"/>
            <a:ext cx="2975535" cy="2536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AutoShape 4" descr="Image"/>
          <p:cNvSpPr>
            <a:spLocks noChangeAspect="1" noChangeArrowheads="1"/>
          </p:cNvSpPr>
          <p:nvPr/>
        </p:nvSpPr>
        <p:spPr bwMode="auto">
          <a:xfrm>
            <a:off x="307975" y="79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141" y="2589993"/>
            <a:ext cx="8856983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Our solution hopes to give greater security to our stakeholders by having three different components:</a:t>
            </a:r>
          </a:p>
          <a:p>
            <a:pPr marL="45720" indent="0">
              <a:buNone/>
            </a:pPr>
            <a:endParaRPr lang="en-US" sz="2400" dirty="0"/>
          </a:p>
          <a:p>
            <a:pPr lvl="2"/>
            <a:r>
              <a:rPr lang="en-US" sz="2400" dirty="0"/>
              <a:t>User friendly skin sensitive emergency touchpad 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Accelerometer to alert </a:t>
            </a:r>
            <a:r>
              <a:rPr lang="en-US" sz="2400" dirty="0" err="1"/>
              <a:t>carers</a:t>
            </a:r>
            <a:r>
              <a:rPr lang="en-US" sz="2400" dirty="0"/>
              <a:t> or staff in case of falls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 Pulse Monitor alerts </a:t>
            </a:r>
            <a:r>
              <a:rPr lang="en-US" sz="2400" dirty="0" err="1"/>
              <a:t>carers</a:t>
            </a:r>
            <a:r>
              <a:rPr lang="en-US" sz="2400" dirty="0"/>
              <a:t> in the case of an abnormal heart rate </a:t>
            </a:r>
            <a:endParaRPr lang="en-IE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375" y="941351"/>
            <a:ext cx="6512511" cy="1143000"/>
          </a:xfrm>
        </p:spPr>
        <p:txBody>
          <a:bodyPr/>
          <a:lstStyle/>
          <a:p>
            <a:r>
              <a:rPr lang="en-IE" sz="5400" dirty="0" smtClean="0"/>
              <a:t>Our Solution</a:t>
            </a:r>
            <a:endParaRPr lang="en-IE" sz="5400" dirty="0"/>
          </a:p>
        </p:txBody>
      </p:sp>
      <p:sp>
        <p:nvSpPr>
          <p:cNvPr id="6" name="AutoShape 6" descr="Image"/>
          <p:cNvSpPr>
            <a:spLocks noChangeAspect="1" noChangeArrowheads="1"/>
          </p:cNvSpPr>
          <p:nvPr/>
        </p:nvSpPr>
        <p:spPr bwMode="auto">
          <a:xfrm>
            <a:off x="460375" y="160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6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188640"/>
            <a:ext cx="7448622" cy="1143000"/>
          </a:xfrm>
        </p:spPr>
        <p:txBody>
          <a:bodyPr/>
          <a:lstStyle/>
          <a:p>
            <a:r>
              <a:rPr lang="en-US" sz="5400" dirty="0" smtClean="0"/>
              <a:t>Our Design Process</a:t>
            </a:r>
            <a:endParaRPr lang="en-IE" sz="5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0206238"/>
              </p:ext>
            </p:extLst>
          </p:nvPr>
        </p:nvGraphicFramePr>
        <p:xfrm>
          <a:off x="611560" y="1412776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55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304609" cy="1584176"/>
          </a:xfrm>
        </p:spPr>
        <p:txBody>
          <a:bodyPr/>
          <a:lstStyle/>
          <a:p>
            <a:r>
              <a:rPr lang="en-IE" sz="5400" dirty="0" smtClean="0"/>
              <a:t>Validation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2923412"/>
            <a:ext cx="6530559" cy="39345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E" dirty="0" smtClean="0"/>
              <a:t>When we showed our solution to a focus group of 8 residents in Tara Winthrop this was some of the feedback we received:</a:t>
            </a:r>
          </a:p>
          <a:p>
            <a:pPr lvl="1"/>
            <a:r>
              <a:rPr lang="en-IE" dirty="0" smtClean="0"/>
              <a:t>“I like the way it is less obvious (than the current panic button)” – User #5</a:t>
            </a:r>
            <a:endParaRPr lang="en-IE" dirty="0"/>
          </a:p>
          <a:p>
            <a:pPr lvl="1"/>
            <a:r>
              <a:rPr lang="en-IE" dirty="0" smtClean="0"/>
              <a:t>“I would feel safer knowing that it wouldn’t necessarily rely on me to activate the alarm” – User #2</a:t>
            </a:r>
          </a:p>
          <a:p>
            <a:pPr lvl="1"/>
            <a:r>
              <a:rPr lang="en-IE" dirty="0" smtClean="0"/>
              <a:t>“It would make me feel much more comfortable when I’m doing things on my own during the day” – User #1</a:t>
            </a:r>
          </a:p>
          <a:p>
            <a:pPr lvl="1"/>
            <a:endParaRPr lang="en-IE" dirty="0" smtClean="0"/>
          </a:p>
        </p:txBody>
      </p:sp>
      <p:pic>
        <p:nvPicPr>
          <p:cNvPr id="3074" name="Picture 2" descr="https://fbcdn-sphotos-c-a.akamaihd.net/hphotos-ak-xpf1/v/t1.0-9/10383531_10152871909172943_8530153697349431148_n.jpg?oh=d40d2c588216cc62593d015cc779f8dd&amp;oe=55910E13&amp;__gda__=1432330092_10897a04f0d805adcacd990e6f3d23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17230" r="7962" b="34415"/>
          <a:stretch/>
        </p:blipFill>
        <p:spPr bwMode="auto">
          <a:xfrm>
            <a:off x="683568" y="126026"/>
            <a:ext cx="3672407" cy="2816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mily\Downloads\FullSize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 bwMode="auto">
          <a:xfrm>
            <a:off x="6732240" y="2564904"/>
            <a:ext cx="2206221" cy="397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12511" cy="1143000"/>
          </a:xfrm>
        </p:spPr>
        <p:txBody>
          <a:bodyPr/>
          <a:lstStyle/>
          <a:p>
            <a:r>
              <a:rPr lang="en-IE" sz="5400" dirty="0" smtClean="0"/>
              <a:t>Benefits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8064896" cy="568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Compared to a standard panic button consisting of a pendant and pager kit, our solution: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r>
              <a:rPr lang="en-US" sz="2200" dirty="0" smtClean="0"/>
              <a:t>Gives more security to the user and their </a:t>
            </a:r>
            <a:r>
              <a:rPr lang="en-US" sz="2200" dirty="0" err="1" smtClean="0"/>
              <a:t>carer</a:t>
            </a:r>
            <a:endParaRPr lang="en-US" sz="2200" dirty="0" smtClean="0"/>
          </a:p>
          <a:p>
            <a:pPr lvl="2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ue to the combined response of three different emergency situation detectors, in the case of a fall/heart attack/stroke etc. the </a:t>
            </a:r>
            <a:r>
              <a:rPr lang="en-US" dirty="0" err="1" smtClean="0"/>
              <a:t>carer</a:t>
            </a:r>
            <a:r>
              <a:rPr lang="en-US" dirty="0" smtClean="0"/>
              <a:t> will be alerted without the elderly person needing to press the sensor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The panic ‘button’ is easier to activate than a regular pressure sensitive button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The entire device is more discreet for the user</a:t>
            </a:r>
          </a:p>
        </p:txBody>
      </p:sp>
    </p:spTree>
    <p:extLst>
      <p:ext uri="{BB962C8B-B14F-4D97-AF65-F5344CB8AC3E}">
        <p14:creationId xmlns:p14="http://schemas.microsoft.com/office/powerpoint/2010/main" val="42492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1200</TotalTime>
  <Words>543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Mini-Showcase</vt:lpstr>
      <vt:lpstr>PowerPoint Presentation</vt:lpstr>
      <vt:lpstr>Lifeline</vt:lpstr>
      <vt:lpstr>Existing Solutions</vt:lpstr>
      <vt:lpstr>Why is a new solution necessary?</vt:lpstr>
      <vt:lpstr>Our Solution</vt:lpstr>
      <vt:lpstr>Our Design Process</vt:lpstr>
      <vt:lpstr>Validation</vt:lpstr>
      <vt:lpstr>Benefits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Max Hickey</cp:lastModifiedBy>
  <cp:revision>62</cp:revision>
  <dcterms:created xsi:type="dcterms:W3CDTF">2015-02-12T18:52:48Z</dcterms:created>
  <dcterms:modified xsi:type="dcterms:W3CDTF">2015-03-30T12:48:45Z</dcterms:modified>
</cp:coreProperties>
</file>